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Lst>
  <p:notesMasterIdLst>
    <p:notesMasterId r:id="rId45"/>
  </p:notesMasterIdLst>
  <p:sldIdLst>
    <p:sldId id="256" r:id="rId2"/>
    <p:sldId id="257" r:id="rId3"/>
    <p:sldId id="317" r:id="rId4"/>
    <p:sldId id="258" r:id="rId5"/>
    <p:sldId id="259" r:id="rId6"/>
    <p:sldId id="319" r:id="rId7"/>
    <p:sldId id="321" r:id="rId8"/>
    <p:sldId id="320" r:id="rId9"/>
    <p:sldId id="322" r:id="rId10"/>
    <p:sldId id="323" r:id="rId11"/>
    <p:sldId id="318" r:id="rId12"/>
    <p:sldId id="314" r:id="rId13"/>
    <p:sldId id="305" r:id="rId14"/>
    <p:sldId id="261" r:id="rId15"/>
    <p:sldId id="262" r:id="rId16"/>
    <p:sldId id="315" r:id="rId17"/>
    <p:sldId id="309" r:id="rId18"/>
    <p:sldId id="263" r:id="rId19"/>
    <p:sldId id="308" r:id="rId20"/>
    <p:sldId id="264" r:id="rId21"/>
    <p:sldId id="265" r:id="rId22"/>
    <p:sldId id="312" r:id="rId23"/>
    <p:sldId id="311" r:id="rId24"/>
    <p:sldId id="294" r:id="rId25"/>
    <p:sldId id="306" r:id="rId26"/>
    <p:sldId id="316" r:id="rId27"/>
    <p:sldId id="269" r:id="rId28"/>
    <p:sldId id="285" r:id="rId29"/>
    <p:sldId id="270" r:id="rId30"/>
    <p:sldId id="271" r:id="rId31"/>
    <p:sldId id="272" r:id="rId32"/>
    <p:sldId id="273" r:id="rId33"/>
    <p:sldId id="274" r:id="rId34"/>
    <p:sldId id="275" r:id="rId35"/>
    <p:sldId id="276" r:id="rId36"/>
    <p:sldId id="277" r:id="rId37"/>
    <p:sldId id="286" r:id="rId38"/>
    <p:sldId id="287" r:id="rId39"/>
    <p:sldId id="289" r:id="rId40"/>
    <p:sldId id="278" r:id="rId41"/>
    <p:sldId id="280" r:id="rId42"/>
    <p:sldId id="283" r:id="rId43"/>
    <p:sldId id="324" r:id="rId4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591" autoAdjust="0"/>
    <p:restoredTop sz="94558" autoAdjust="0"/>
  </p:normalViewPr>
  <p:slideViewPr>
    <p:cSldViewPr>
      <p:cViewPr varScale="1">
        <p:scale>
          <a:sx n="86" d="100"/>
          <a:sy n="86" d="100"/>
        </p:scale>
        <p:origin x="-149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482"/>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8E34C1-EC13-4727-A3CF-33A2D5B609C2}" type="doc">
      <dgm:prSet loTypeId="urn:microsoft.com/office/officeart/2005/8/layout/orgChart1" loCatId="hierarchy" qsTypeId="urn:microsoft.com/office/officeart/2005/8/quickstyle/3d3" qsCatId="3D" csTypeId="urn:microsoft.com/office/officeart/2005/8/colors/accent2_3" csCatId="accent2"/>
      <dgm:spPr/>
    </dgm:pt>
    <dgm:pt modelId="{CCE6900E-FB39-4503-B28A-E8169B8CF2D2}">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smtClean="0">
              <a:ln/>
              <a:effectLst/>
              <a:latin typeface="Verdana" pitchFamily="34" charset="0"/>
            </a:rPr>
            <a:t>Somatosensory</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smtClean="0">
              <a:ln/>
              <a:effectLst/>
              <a:latin typeface="Verdana" pitchFamily="34" charset="0"/>
            </a:rPr>
            <a:t>System</a:t>
          </a:r>
          <a:endParaRPr kumimoji="0" lang="en-US" b="0" i="0" u="none" strike="noStrike" cap="none" normalizeH="0" baseline="0" dirty="0" smtClean="0">
            <a:ln/>
            <a:effectLst/>
            <a:latin typeface="Verdana" pitchFamily="34" charset="0"/>
          </a:endParaRPr>
        </a:p>
      </dgm:t>
    </dgm:pt>
    <dgm:pt modelId="{054161AF-5D29-4E3A-A689-87817BFE5291}" type="parTrans" cxnId="{A1500E0D-008D-4989-B13C-3E992A38DE1C}">
      <dgm:prSet/>
      <dgm:spPr/>
      <dgm:t>
        <a:bodyPr/>
        <a:lstStyle/>
        <a:p>
          <a:endParaRPr lang="en-US"/>
        </a:p>
      </dgm:t>
    </dgm:pt>
    <dgm:pt modelId="{D4CAF648-29A7-4E04-B9FC-C873DA7988EF}" type="sibTrans" cxnId="{A1500E0D-008D-4989-B13C-3E992A38DE1C}">
      <dgm:prSet/>
      <dgm:spPr/>
      <dgm:t>
        <a:bodyPr/>
        <a:lstStyle/>
        <a:p>
          <a:endParaRPr lang="en-US"/>
        </a:p>
      </dgm:t>
    </dgm:pt>
    <dgm:pt modelId="{8871CA41-F1F4-4C92-B4A6-BE2EC14C0E32}">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smtClean="0">
              <a:ln/>
              <a:effectLst/>
              <a:latin typeface="Verdana" pitchFamily="34" charset="0"/>
            </a:rPr>
            <a:t>Brain</a:t>
          </a:r>
          <a:endParaRPr kumimoji="0" lang="en-US" b="0" i="0" u="none" strike="noStrike" cap="none" normalizeH="0" baseline="0" dirty="0" smtClean="0">
            <a:ln/>
            <a:effectLst/>
            <a:latin typeface="Verdana" pitchFamily="34" charset="0"/>
          </a:endParaRPr>
        </a:p>
      </dgm:t>
    </dgm:pt>
    <dgm:pt modelId="{C89F6B46-BFB8-4ABC-82B5-43D93A880127}" type="parTrans" cxnId="{58A71842-4A25-480A-9221-C53B131F63C1}">
      <dgm:prSet/>
      <dgm:spPr/>
      <dgm:t>
        <a:bodyPr/>
        <a:lstStyle/>
        <a:p>
          <a:endParaRPr lang="en-US"/>
        </a:p>
      </dgm:t>
    </dgm:pt>
    <dgm:pt modelId="{C05BE60E-C1E9-4CCD-9252-5BBDC297DA28}" type="sibTrans" cxnId="{58A71842-4A25-480A-9221-C53B131F63C1}">
      <dgm:prSet/>
      <dgm:spPr/>
      <dgm:t>
        <a:bodyPr/>
        <a:lstStyle/>
        <a:p>
          <a:endParaRPr lang="en-US"/>
        </a:p>
      </dgm:t>
    </dgm:pt>
    <dgm:pt modelId="{72C0E69E-AECD-4413-8E25-EE1A4693B7AD}">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err="1" smtClean="0">
              <a:ln/>
              <a:effectLst/>
              <a:latin typeface="Verdana" pitchFamily="34" charset="0"/>
            </a:rPr>
            <a:t>Somatosensory</a:t>
          </a:r>
          <a:r>
            <a:rPr kumimoji="0" lang="en-US" b="0" i="0" u="none" strike="noStrike" cap="none" normalizeH="0" baseline="0" dirty="0" smtClean="0">
              <a:ln/>
              <a:effectLst/>
              <a:latin typeface="Verdana"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effectLst/>
              <a:latin typeface="Verdana" pitchFamily="34" charset="0"/>
            </a:rPr>
            <a:t>Cortex</a:t>
          </a:r>
        </a:p>
      </dgm:t>
    </dgm:pt>
    <dgm:pt modelId="{05048DB1-9CC5-4635-BEDA-41DDA2F7438C}" type="parTrans" cxnId="{7A21B81D-2339-44BB-B2A0-727C01CE6E61}">
      <dgm:prSet/>
      <dgm:spPr/>
      <dgm:t>
        <a:bodyPr/>
        <a:lstStyle/>
        <a:p>
          <a:endParaRPr lang="en-US"/>
        </a:p>
      </dgm:t>
    </dgm:pt>
    <dgm:pt modelId="{D30857EB-3739-42B9-BF6D-524038B05F08}" type="sibTrans" cxnId="{7A21B81D-2339-44BB-B2A0-727C01CE6E61}">
      <dgm:prSet/>
      <dgm:spPr/>
      <dgm:t>
        <a:bodyPr/>
        <a:lstStyle/>
        <a:p>
          <a:endParaRPr lang="en-US"/>
        </a:p>
      </dgm:t>
    </dgm:pt>
    <dgm:pt modelId="{04BD064A-2393-4945-A1DC-01021CD1DF77}">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effectLst/>
              <a:latin typeface="Verdana" pitchFamily="34" charset="0"/>
            </a:rPr>
            <a:t>Thalamus</a:t>
          </a:r>
        </a:p>
      </dgm:t>
    </dgm:pt>
    <dgm:pt modelId="{9019DB72-3C91-42E9-8820-CF3EF1550186}" type="parTrans" cxnId="{088AEFB7-8EE2-4396-A644-3A2D085E18E1}">
      <dgm:prSet/>
      <dgm:spPr/>
      <dgm:t>
        <a:bodyPr/>
        <a:lstStyle/>
        <a:p>
          <a:endParaRPr lang="en-US"/>
        </a:p>
      </dgm:t>
    </dgm:pt>
    <dgm:pt modelId="{78EF1402-2A35-42E1-AB52-8BE17092CDF1}" type="sibTrans" cxnId="{088AEFB7-8EE2-4396-A644-3A2D085E18E1}">
      <dgm:prSet/>
      <dgm:spPr/>
      <dgm:t>
        <a:bodyPr/>
        <a:lstStyle/>
        <a:p>
          <a:endParaRPr lang="en-US"/>
        </a:p>
      </dgm:t>
    </dgm:pt>
    <dgm:pt modelId="{DC47AB4B-0E71-45BE-9312-590F907AD51B}">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smtClean="0">
              <a:ln/>
              <a:effectLst/>
              <a:latin typeface="Verdana" pitchFamily="34" charset="0"/>
            </a:rPr>
            <a:t>Spinal Cord</a:t>
          </a:r>
          <a:endParaRPr kumimoji="0" lang="en-US" b="0" i="0" u="none" strike="noStrike" cap="none" normalizeH="0" baseline="0" dirty="0" smtClean="0">
            <a:ln/>
            <a:effectLst/>
            <a:latin typeface="Verdana" pitchFamily="34" charset="0"/>
          </a:endParaRPr>
        </a:p>
      </dgm:t>
    </dgm:pt>
    <dgm:pt modelId="{EB62EB73-FC3A-41CF-9FB7-8BF614CF6B18}" type="parTrans" cxnId="{8470FEF9-93D6-420E-926B-B99458C0D4AE}">
      <dgm:prSet/>
      <dgm:spPr/>
      <dgm:t>
        <a:bodyPr/>
        <a:lstStyle/>
        <a:p>
          <a:endParaRPr lang="en-US"/>
        </a:p>
      </dgm:t>
    </dgm:pt>
    <dgm:pt modelId="{2607C9DB-F8E8-41AC-A9E0-B40B043189CD}" type="sibTrans" cxnId="{8470FEF9-93D6-420E-926B-B99458C0D4AE}">
      <dgm:prSet/>
      <dgm:spPr/>
      <dgm:t>
        <a:bodyPr/>
        <a:lstStyle/>
        <a:p>
          <a:endParaRPr lang="en-US"/>
        </a:p>
      </dgm:t>
    </dgm:pt>
    <dgm:pt modelId="{FB2D78FD-ECDB-46F4-A098-849F6E46EC9E}">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smtClean="0">
              <a:ln/>
              <a:effectLst/>
              <a:latin typeface="Verdana" pitchFamily="34" charset="0"/>
            </a:rPr>
            <a:t>Dorsal Horn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smtClean="0">
              <a:ln/>
              <a:effectLst/>
              <a:latin typeface="Verdana" pitchFamily="34" charset="0"/>
            </a:rPr>
            <a:t>Ventral Root</a:t>
          </a:r>
          <a:endParaRPr kumimoji="0" lang="en-US" b="0" i="0" u="none" strike="noStrike" cap="none" normalizeH="0" baseline="0" dirty="0" smtClean="0">
            <a:ln/>
            <a:effectLst/>
            <a:latin typeface="Verdana" pitchFamily="34" charset="0"/>
          </a:endParaRPr>
        </a:p>
      </dgm:t>
    </dgm:pt>
    <dgm:pt modelId="{CCD5F4EC-2093-4BE8-B33F-90AD86D41063}" type="parTrans" cxnId="{21C1CAD2-FDC6-4C01-8563-F615ABE7CB6B}">
      <dgm:prSet/>
      <dgm:spPr/>
      <dgm:t>
        <a:bodyPr/>
        <a:lstStyle/>
        <a:p>
          <a:endParaRPr lang="en-US"/>
        </a:p>
      </dgm:t>
    </dgm:pt>
    <dgm:pt modelId="{EB8A5D3A-4E38-4211-8CAC-21218DF1B0FD}" type="sibTrans" cxnId="{21C1CAD2-FDC6-4C01-8563-F615ABE7CB6B}">
      <dgm:prSet/>
      <dgm:spPr/>
      <dgm:t>
        <a:bodyPr/>
        <a:lstStyle/>
        <a:p>
          <a:endParaRPr lang="en-US"/>
        </a:p>
      </dgm:t>
    </dgm:pt>
    <dgm:pt modelId="{736C8DD7-B88A-42F2-9D25-263221EBD32E}">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smtClean="0">
              <a:ln/>
              <a:effectLst/>
              <a:latin typeface="Verdana" pitchFamily="34" charset="0"/>
            </a:rPr>
            <a:t>PNS</a:t>
          </a:r>
          <a:endParaRPr kumimoji="0" lang="en-US" b="0" i="0" u="none" strike="noStrike" cap="none" normalizeH="0" baseline="0" dirty="0" smtClean="0">
            <a:ln/>
            <a:effectLst/>
            <a:latin typeface="Verdana" pitchFamily="34" charset="0"/>
          </a:endParaRPr>
        </a:p>
      </dgm:t>
    </dgm:pt>
    <dgm:pt modelId="{F699CE07-9B9D-4AAC-AD41-4A4563E92995}" type="parTrans" cxnId="{612E32B3-46B0-4156-A55D-D4C50CDB3FD6}">
      <dgm:prSet/>
      <dgm:spPr/>
      <dgm:t>
        <a:bodyPr/>
        <a:lstStyle/>
        <a:p>
          <a:endParaRPr lang="en-US"/>
        </a:p>
      </dgm:t>
    </dgm:pt>
    <dgm:pt modelId="{4DC9EC0F-42D4-415E-A136-FA70552BCED4}" type="sibTrans" cxnId="{612E32B3-46B0-4156-A55D-D4C50CDB3FD6}">
      <dgm:prSet/>
      <dgm:spPr/>
      <dgm:t>
        <a:bodyPr/>
        <a:lstStyle/>
        <a:p>
          <a:endParaRPr lang="en-US"/>
        </a:p>
      </dgm:t>
    </dgm:pt>
    <dgm:pt modelId="{542FB9AA-0BFE-4FA8-A1F3-E914764045FD}">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smtClean="0">
              <a:ln/>
              <a:effectLst/>
              <a:latin typeface="Verdana" pitchFamily="34" charset="0"/>
            </a:rPr>
            <a:t>Afferent Neuron</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smtClean="0">
              <a:ln/>
              <a:effectLst/>
              <a:latin typeface="Verdana" pitchFamily="34" charset="0"/>
            </a:rPr>
            <a:t>Efferent Neuron</a:t>
          </a:r>
          <a:endParaRPr kumimoji="0" lang="en-US" b="0" i="0" u="none" strike="noStrike" cap="none" normalizeH="0" baseline="0" dirty="0" smtClean="0">
            <a:ln/>
            <a:effectLst/>
            <a:latin typeface="Verdana" pitchFamily="34" charset="0"/>
          </a:endParaRPr>
        </a:p>
      </dgm:t>
    </dgm:pt>
    <dgm:pt modelId="{E8B26255-96C7-470C-ABF0-442B35EB8667}" type="parTrans" cxnId="{CC6161D6-956F-4E35-B047-CB5C7EA0A4FE}">
      <dgm:prSet/>
      <dgm:spPr/>
      <dgm:t>
        <a:bodyPr/>
        <a:lstStyle/>
        <a:p>
          <a:endParaRPr lang="en-US"/>
        </a:p>
      </dgm:t>
    </dgm:pt>
    <dgm:pt modelId="{2619A152-1DFD-4C66-B4E6-02B3E9210E2E}" type="sibTrans" cxnId="{CC6161D6-956F-4E35-B047-CB5C7EA0A4FE}">
      <dgm:prSet/>
      <dgm:spPr/>
      <dgm:t>
        <a:bodyPr/>
        <a:lstStyle/>
        <a:p>
          <a:endParaRPr lang="en-US"/>
        </a:p>
      </dgm:t>
    </dgm:pt>
    <dgm:pt modelId="{DD65EB9A-2446-44F8-B3F5-C8D0C865797A}">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smtClean="0">
              <a:ln/>
              <a:effectLst/>
              <a:latin typeface="Verdana" pitchFamily="34" charset="0"/>
            </a:rPr>
            <a:t>A-delta Fibers</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smtClean="0">
              <a:ln/>
              <a:effectLst/>
              <a:latin typeface="Verdana" pitchFamily="34" charset="0"/>
            </a:rPr>
            <a:t>C-Fibers</a:t>
          </a:r>
          <a:endParaRPr kumimoji="0" lang="en-US" b="0" i="0" u="none" strike="noStrike" cap="none" normalizeH="0" baseline="0" dirty="0" smtClean="0">
            <a:ln/>
            <a:effectLst/>
            <a:latin typeface="Verdana" pitchFamily="34" charset="0"/>
          </a:endParaRPr>
        </a:p>
      </dgm:t>
    </dgm:pt>
    <dgm:pt modelId="{E4048F19-6CAB-40CD-BA19-9B04415769CB}" type="parTrans" cxnId="{D43E29ED-E259-4891-9BFC-DF6A1D586048}">
      <dgm:prSet/>
      <dgm:spPr/>
      <dgm:t>
        <a:bodyPr/>
        <a:lstStyle/>
        <a:p>
          <a:endParaRPr lang="en-US"/>
        </a:p>
      </dgm:t>
    </dgm:pt>
    <dgm:pt modelId="{4FCF3B16-4DC1-4790-BDFC-EA6FBB12C105}" type="sibTrans" cxnId="{D43E29ED-E259-4891-9BFC-DF6A1D586048}">
      <dgm:prSet/>
      <dgm:spPr/>
      <dgm:t>
        <a:bodyPr/>
        <a:lstStyle/>
        <a:p>
          <a:endParaRPr lang="en-US"/>
        </a:p>
      </dgm:t>
    </dgm:pt>
    <dgm:pt modelId="{45EB41BE-EA1E-4BDB-86F5-CC205EE7CCE7}" type="pres">
      <dgm:prSet presAssocID="{F68E34C1-EC13-4727-A3CF-33A2D5B609C2}" presName="hierChild1" presStyleCnt="0">
        <dgm:presLayoutVars>
          <dgm:orgChart val="1"/>
          <dgm:chPref val="1"/>
          <dgm:dir/>
          <dgm:animOne val="branch"/>
          <dgm:animLvl val="lvl"/>
          <dgm:resizeHandles/>
        </dgm:presLayoutVars>
      </dgm:prSet>
      <dgm:spPr/>
    </dgm:pt>
    <dgm:pt modelId="{16467ABA-E30A-4024-B6F5-D81267C79AF9}" type="pres">
      <dgm:prSet presAssocID="{CCE6900E-FB39-4503-B28A-E8169B8CF2D2}" presName="hierRoot1" presStyleCnt="0">
        <dgm:presLayoutVars>
          <dgm:hierBranch/>
        </dgm:presLayoutVars>
      </dgm:prSet>
      <dgm:spPr/>
    </dgm:pt>
    <dgm:pt modelId="{A67B1622-232D-4A21-94D9-AE3EEA72FF2C}" type="pres">
      <dgm:prSet presAssocID="{CCE6900E-FB39-4503-B28A-E8169B8CF2D2}" presName="rootComposite1" presStyleCnt="0"/>
      <dgm:spPr/>
    </dgm:pt>
    <dgm:pt modelId="{5AFF9645-AAA1-42D8-86B6-D2EABBA9FF00}" type="pres">
      <dgm:prSet presAssocID="{CCE6900E-FB39-4503-B28A-E8169B8CF2D2}" presName="rootText1" presStyleLbl="node0" presStyleIdx="0" presStyleCnt="1">
        <dgm:presLayoutVars>
          <dgm:chPref val="3"/>
        </dgm:presLayoutVars>
      </dgm:prSet>
      <dgm:spPr/>
      <dgm:t>
        <a:bodyPr/>
        <a:lstStyle/>
        <a:p>
          <a:endParaRPr lang="en-US"/>
        </a:p>
      </dgm:t>
    </dgm:pt>
    <dgm:pt modelId="{2E0C6211-EFF3-43B9-BBE2-DF16281C76FA}" type="pres">
      <dgm:prSet presAssocID="{CCE6900E-FB39-4503-B28A-E8169B8CF2D2}" presName="rootConnector1" presStyleLbl="node1" presStyleIdx="0" presStyleCnt="0"/>
      <dgm:spPr/>
      <dgm:t>
        <a:bodyPr/>
        <a:lstStyle/>
        <a:p>
          <a:endParaRPr lang="en-US"/>
        </a:p>
      </dgm:t>
    </dgm:pt>
    <dgm:pt modelId="{2ABBE6C9-89F7-4A57-93CD-C1E706A2FCD9}" type="pres">
      <dgm:prSet presAssocID="{CCE6900E-FB39-4503-B28A-E8169B8CF2D2}" presName="hierChild2" presStyleCnt="0"/>
      <dgm:spPr/>
    </dgm:pt>
    <dgm:pt modelId="{B97D3067-4721-4103-BF80-24CA7150318D}" type="pres">
      <dgm:prSet presAssocID="{C89F6B46-BFB8-4ABC-82B5-43D93A880127}" presName="Name35" presStyleLbl="parChTrans1D2" presStyleIdx="0" presStyleCnt="3"/>
      <dgm:spPr/>
      <dgm:t>
        <a:bodyPr/>
        <a:lstStyle/>
        <a:p>
          <a:endParaRPr lang="en-US"/>
        </a:p>
      </dgm:t>
    </dgm:pt>
    <dgm:pt modelId="{A4FCC7E2-A3FB-4219-B00A-2860EADD27AC}" type="pres">
      <dgm:prSet presAssocID="{8871CA41-F1F4-4C92-B4A6-BE2EC14C0E32}" presName="hierRoot2" presStyleCnt="0">
        <dgm:presLayoutVars>
          <dgm:hierBranch/>
        </dgm:presLayoutVars>
      </dgm:prSet>
      <dgm:spPr/>
    </dgm:pt>
    <dgm:pt modelId="{92F7E6A0-5EC1-4415-8E5F-63BB5EA80590}" type="pres">
      <dgm:prSet presAssocID="{8871CA41-F1F4-4C92-B4A6-BE2EC14C0E32}" presName="rootComposite" presStyleCnt="0"/>
      <dgm:spPr/>
    </dgm:pt>
    <dgm:pt modelId="{FF6F0D13-A572-4F20-B3DD-EA7EBD6E0129}" type="pres">
      <dgm:prSet presAssocID="{8871CA41-F1F4-4C92-B4A6-BE2EC14C0E32}" presName="rootText" presStyleLbl="node2" presStyleIdx="0" presStyleCnt="3">
        <dgm:presLayoutVars>
          <dgm:chPref val="3"/>
        </dgm:presLayoutVars>
      </dgm:prSet>
      <dgm:spPr/>
      <dgm:t>
        <a:bodyPr/>
        <a:lstStyle/>
        <a:p>
          <a:endParaRPr lang="en-US"/>
        </a:p>
      </dgm:t>
    </dgm:pt>
    <dgm:pt modelId="{61EFF83A-DCCE-4492-9B57-086713F6A4B5}" type="pres">
      <dgm:prSet presAssocID="{8871CA41-F1F4-4C92-B4A6-BE2EC14C0E32}" presName="rootConnector" presStyleLbl="node2" presStyleIdx="0" presStyleCnt="3"/>
      <dgm:spPr/>
      <dgm:t>
        <a:bodyPr/>
        <a:lstStyle/>
        <a:p>
          <a:endParaRPr lang="en-US"/>
        </a:p>
      </dgm:t>
    </dgm:pt>
    <dgm:pt modelId="{60DA27AF-9BC6-4AFF-B191-05363BE212E8}" type="pres">
      <dgm:prSet presAssocID="{8871CA41-F1F4-4C92-B4A6-BE2EC14C0E32}" presName="hierChild4" presStyleCnt="0"/>
      <dgm:spPr/>
    </dgm:pt>
    <dgm:pt modelId="{72350723-3B78-481B-A370-FE177EDD2508}" type="pres">
      <dgm:prSet presAssocID="{05048DB1-9CC5-4635-BEDA-41DDA2F7438C}" presName="Name35" presStyleLbl="parChTrans1D3" presStyleIdx="0" presStyleCnt="3"/>
      <dgm:spPr/>
      <dgm:t>
        <a:bodyPr/>
        <a:lstStyle/>
        <a:p>
          <a:endParaRPr lang="en-US"/>
        </a:p>
      </dgm:t>
    </dgm:pt>
    <dgm:pt modelId="{A097FCFB-6F01-4EE9-B5FD-95EDC52A8C77}" type="pres">
      <dgm:prSet presAssocID="{72C0E69E-AECD-4413-8E25-EE1A4693B7AD}" presName="hierRoot2" presStyleCnt="0">
        <dgm:presLayoutVars>
          <dgm:hierBranch val="r"/>
        </dgm:presLayoutVars>
      </dgm:prSet>
      <dgm:spPr/>
    </dgm:pt>
    <dgm:pt modelId="{3411E462-BEC2-4B89-931C-611C0D4C5B90}" type="pres">
      <dgm:prSet presAssocID="{72C0E69E-AECD-4413-8E25-EE1A4693B7AD}" presName="rootComposite" presStyleCnt="0"/>
      <dgm:spPr/>
    </dgm:pt>
    <dgm:pt modelId="{1B792AEC-58F9-4528-88E6-3ECBF536E49D}" type="pres">
      <dgm:prSet presAssocID="{72C0E69E-AECD-4413-8E25-EE1A4693B7AD}" presName="rootText" presStyleLbl="node3" presStyleIdx="0" presStyleCnt="3">
        <dgm:presLayoutVars>
          <dgm:chPref val="3"/>
        </dgm:presLayoutVars>
      </dgm:prSet>
      <dgm:spPr/>
      <dgm:t>
        <a:bodyPr/>
        <a:lstStyle/>
        <a:p>
          <a:endParaRPr lang="en-US"/>
        </a:p>
      </dgm:t>
    </dgm:pt>
    <dgm:pt modelId="{F7BB4536-B716-433E-A557-537F0F90BB77}" type="pres">
      <dgm:prSet presAssocID="{72C0E69E-AECD-4413-8E25-EE1A4693B7AD}" presName="rootConnector" presStyleLbl="node3" presStyleIdx="0" presStyleCnt="3"/>
      <dgm:spPr/>
      <dgm:t>
        <a:bodyPr/>
        <a:lstStyle/>
        <a:p>
          <a:endParaRPr lang="en-US"/>
        </a:p>
      </dgm:t>
    </dgm:pt>
    <dgm:pt modelId="{221B99F4-8AA3-4099-9C86-1AA7D6216634}" type="pres">
      <dgm:prSet presAssocID="{72C0E69E-AECD-4413-8E25-EE1A4693B7AD}" presName="hierChild4" presStyleCnt="0"/>
      <dgm:spPr/>
    </dgm:pt>
    <dgm:pt modelId="{164C1C15-CB42-4702-81AC-4195DDD0A6F5}" type="pres">
      <dgm:prSet presAssocID="{9019DB72-3C91-42E9-8820-CF3EF1550186}" presName="Name50" presStyleLbl="parChTrans1D4" presStyleIdx="0" presStyleCnt="2"/>
      <dgm:spPr/>
      <dgm:t>
        <a:bodyPr/>
        <a:lstStyle/>
        <a:p>
          <a:endParaRPr lang="en-US"/>
        </a:p>
      </dgm:t>
    </dgm:pt>
    <dgm:pt modelId="{4F9AE12B-ABC5-47A6-BCAD-DD28A760FCA0}" type="pres">
      <dgm:prSet presAssocID="{04BD064A-2393-4945-A1DC-01021CD1DF77}" presName="hierRoot2" presStyleCnt="0">
        <dgm:presLayoutVars>
          <dgm:hierBranch val="r"/>
        </dgm:presLayoutVars>
      </dgm:prSet>
      <dgm:spPr/>
    </dgm:pt>
    <dgm:pt modelId="{8A279D3C-67C5-456D-B914-159F91E7E66C}" type="pres">
      <dgm:prSet presAssocID="{04BD064A-2393-4945-A1DC-01021CD1DF77}" presName="rootComposite" presStyleCnt="0"/>
      <dgm:spPr/>
    </dgm:pt>
    <dgm:pt modelId="{983844C9-9697-435D-9B2D-AF1F44613FF6}" type="pres">
      <dgm:prSet presAssocID="{04BD064A-2393-4945-A1DC-01021CD1DF77}" presName="rootText" presStyleLbl="node4" presStyleIdx="0" presStyleCnt="2" custLinFactNeighborX="111" custLinFactNeighborY="-25413">
        <dgm:presLayoutVars>
          <dgm:chPref val="3"/>
        </dgm:presLayoutVars>
      </dgm:prSet>
      <dgm:spPr/>
      <dgm:t>
        <a:bodyPr/>
        <a:lstStyle/>
        <a:p>
          <a:endParaRPr lang="en-US"/>
        </a:p>
      </dgm:t>
    </dgm:pt>
    <dgm:pt modelId="{64B6D465-669D-46BF-AEE9-3A0D350BF8A4}" type="pres">
      <dgm:prSet presAssocID="{04BD064A-2393-4945-A1DC-01021CD1DF77}" presName="rootConnector" presStyleLbl="node4" presStyleIdx="0" presStyleCnt="2"/>
      <dgm:spPr/>
      <dgm:t>
        <a:bodyPr/>
        <a:lstStyle/>
        <a:p>
          <a:endParaRPr lang="en-US"/>
        </a:p>
      </dgm:t>
    </dgm:pt>
    <dgm:pt modelId="{D8245B9C-F566-4745-AFE0-5FF9116FDD28}" type="pres">
      <dgm:prSet presAssocID="{04BD064A-2393-4945-A1DC-01021CD1DF77}" presName="hierChild4" presStyleCnt="0"/>
      <dgm:spPr/>
    </dgm:pt>
    <dgm:pt modelId="{D4BB12FA-1CAC-4906-A71C-0991CE112A3C}" type="pres">
      <dgm:prSet presAssocID="{04BD064A-2393-4945-A1DC-01021CD1DF77}" presName="hierChild5" presStyleCnt="0"/>
      <dgm:spPr/>
    </dgm:pt>
    <dgm:pt modelId="{618F33A8-72FC-47CC-99DE-E6C108D5DEA1}" type="pres">
      <dgm:prSet presAssocID="{72C0E69E-AECD-4413-8E25-EE1A4693B7AD}" presName="hierChild5" presStyleCnt="0"/>
      <dgm:spPr/>
    </dgm:pt>
    <dgm:pt modelId="{8E52D123-8F3A-40BE-95FD-5B1A899F75C6}" type="pres">
      <dgm:prSet presAssocID="{8871CA41-F1F4-4C92-B4A6-BE2EC14C0E32}" presName="hierChild5" presStyleCnt="0"/>
      <dgm:spPr/>
    </dgm:pt>
    <dgm:pt modelId="{80A9ADD7-8AF4-4FE3-92A5-C4EF01176A70}" type="pres">
      <dgm:prSet presAssocID="{EB62EB73-FC3A-41CF-9FB7-8BF614CF6B18}" presName="Name35" presStyleLbl="parChTrans1D2" presStyleIdx="1" presStyleCnt="3"/>
      <dgm:spPr/>
      <dgm:t>
        <a:bodyPr/>
        <a:lstStyle/>
        <a:p>
          <a:endParaRPr lang="en-US"/>
        </a:p>
      </dgm:t>
    </dgm:pt>
    <dgm:pt modelId="{E46B2BEB-AF93-40A8-9040-C4AF20B37DBE}" type="pres">
      <dgm:prSet presAssocID="{DC47AB4B-0E71-45BE-9312-590F907AD51B}" presName="hierRoot2" presStyleCnt="0">
        <dgm:presLayoutVars>
          <dgm:hierBranch/>
        </dgm:presLayoutVars>
      </dgm:prSet>
      <dgm:spPr/>
    </dgm:pt>
    <dgm:pt modelId="{0F7835A6-9BB3-4DD5-8EC1-E48F9C21338C}" type="pres">
      <dgm:prSet presAssocID="{DC47AB4B-0E71-45BE-9312-590F907AD51B}" presName="rootComposite" presStyleCnt="0"/>
      <dgm:spPr/>
    </dgm:pt>
    <dgm:pt modelId="{05454D74-6C4D-44B8-9BF3-9BF72F48C73F}" type="pres">
      <dgm:prSet presAssocID="{DC47AB4B-0E71-45BE-9312-590F907AD51B}" presName="rootText" presStyleLbl="node2" presStyleIdx="1" presStyleCnt="3">
        <dgm:presLayoutVars>
          <dgm:chPref val="3"/>
        </dgm:presLayoutVars>
      </dgm:prSet>
      <dgm:spPr/>
      <dgm:t>
        <a:bodyPr/>
        <a:lstStyle/>
        <a:p>
          <a:endParaRPr lang="en-US"/>
        </a:p>
      </dgm:t>
    </dgm:pt>
    <dgm:pt modelId="{C254BA3E-0F6F-4F17-86CC-E8DDBDD0B3C9}" type="pres">
      <dgm:prSet presAssocID="{DC47AB4B-0E71-45BE-9312-590F907AD51B}" presName="rootConnector" presStyleLbl="node2" presStyleIdx="1" presStyleCnt="3"/>
      <dgm:spPr/>
      <dgm:t>
        <a:bodyPr/>
        <a:lstStyle/>
        <a:p>
          <a:endParaRPr lang="en-US"/>
        </a:p>
      </dgm:t>
    </dgm:pt>
    <dgm:pt modelId="{212A8B81-1ECE-4658-A53E-EF12FC57D096}" type="pres">
      <dgm:prSet presAssocID="{DC47AB4B-0E71-45BE-9312-590F907AD51B}" presName="hierChild4" presStyleCnt="0"/>
      <dgm:spPr/>
    </dgm:pt>
    <dgm:pt modelId="{E67CC7AE-2AF7-4F9D-A750-28F9DC46438A}" type="pres">
      <dgm:prSet presAssocID="{CCD5F4EC-2093-4BE8-B33F-90AD86D41063}" presName="Name35" presStyleLbl="parChTrans1D3" presStyleIdx="1" presStyleCnt="3"/>
      <dgm:spPr/>
      <dgm:t>
        <a:bodyPr/>
        <a:lstStyle/>
        <a:p>
          <a:endParaRPr lang="en-US"/>
        </a:p>
      </dgm:t>
    </dgm:pt>
    <dgm:pt modelId="{58F077FC-658C-4A1E-8647-007E3646C994}" type="pres">
      <dgm:prSet presAssocID="{FB2D78FD-ECDB-46F4-A098-849F6E46EC9E}" presName="hierRoot2" presStyleCnt="0">
        <dgm:presLayoutVars>
          <dgm:hierBranch val="r"/>
        </dgm:presLayoutVars>
      </dgm:prSet>
      <dgm:spPr/>
    </dgm:pt>
    <dgm:pt modelId="{386CE95F-BC5C-4BFA-A105-BB6231C2D370}" type="pres">
      <dgm:prSet presAssocID="{FB2D78FD-ECDB-46F4-A098-849F6E46EC9E}" presName="rootComposite" presStyleCnt="0"/>
      <dgm:spPr/>
    </dgm:pt>
    <dgm:pt modelId="{3EF57A9F-096D-48C6-9946-43200D9EAB34}" type="pres">
      <dgm:prSet presAssocID="{FB2D78FD-ECDB-46F4-A098-849F6E46EC9E}" presName="rootText" presStyleLbl="node3" presStyleIdx="1" presStyleCnt="3">
        <dgm:presLayoutVars>
          <dgm:chPref val="3"/>
        </dgm:presLayoutVars>
      </dgm:prSet>
      <dgm:spPr/>
      <dgm:t>
        <a:bodyPr/>
        <a:lstStyle/>
        <a:p>
          <a:endParaRPr lang="en-US"/>
        </a:p>
      </dgm:t>
    </dgm:pt>
    <dgm:pt modelId="{23741286-95A9-4C88-964A-2616AE9C311D}" type="pres">
      <dgm:prSet presAssocID="{FB2D78FD-ECDB-46F4-A098-849F6E46EC9E}" presName="rootConnector" presStyleLbl="node3" presStyleIdx="1" presStyleCnt="3"/>
      <dgm:spPr/>
      <dgm:t>
        <a:bodyPr/>
        <a:lstStyle/>
        <a:p>
          <a:endParaRPr lang="en-US"/>
        </a:p>
      </dgm:t>
    </dgm:pt>
    <dgm:pt modelId="{4A6B5ABF-29A1-4BA3-B757-7898F78C060F}" type="pres">
      <dgm:prSet presAssocID="{FB2D78FD-ECDB-46F4-A098-849F6E46EC9E}" presName="hierChild4" presStyleCnt="0"/>
      <dgm:spPr/>
    </dgm:pt>
    <dgm:pt modelId="{648976FB-BDAA-4B25-93A0-3CED62DC2612}" type="pres">
      <dgm:prSet presAssocID="{FB2D78FD-ECDB-46F4-A098-849F6E46EC9E}" presName="hierChild5" presStyleCnt="0"/>
      <dgm:spPr/>
    </dgm:pt>
    <dgm:pt modelId="{4C110C40-B2A7-4DF1-9056-EC2924D14FAF}" type="pres">
      <dgm:prSet presAssocID="{DC47AB4B-0E71-45BE-9312-590F907AD51B}" presName="hierChild5" presStyleCnt="0"/>
      <dgm:spPr/>
    </dgm:pt>
    <dgm:pt modelId="{69D48762-D373-4A2F-B56B-7CB940334082}" type="pres">
      <dgm:prSet presAssocID="{F699CE07-9B9D-4AAC-AD41-4A4563E92995}" presName="Name35" presStyleLbl="parChTrans1D2" presStyleIdx="2" presStyleCnt="3"/>
      <dgm:spPr/>
      <dgm:t>
        <a:bodyPr/>
        <a:lstStyle/>
        <a:p>
          <a:endParaRPr lang="en-US"/>
        </a:p>
      </dgm:t>
    </dgm:pt>
    <dgm:pt modelId="{99566454-01FD-4B45-89D2-9D8DF39757D7}" type="pres">
      <dgm:prSet presAssocID="{736C8DD7-B88A-42F2-9D25-263221EBD32E}" presName="hierRoot2" presStyleCnt="0">
        <dgm:presLayoutVars>
          <dgm:hierBranch/>
        </dgm:presLayoutVars>
      </dgm:prSet>
      <dgm:spPr/>
    </dgm:pt>
    <dgm:pt modelId="{5DD21AF6-E594-4C00-A139-85B22F0CF3A0}" type="pres">
      <dgm:prSet presAssocID="{736C8DD7-B88A-42F2-9D25-263221EBD32E}" presName="rootComposite" presStyleCnt="0"/>
      <dgm:spPr/>
    </dgm:pt>
    <dgm:pt modelId="{6A33E8E7-D33C-49BA-8171-A76C98A6220A}" type="pres">
      <dgm:prSet presAssocID="{736C8DD7-B88A-42F2-9D25-263221EBD32E}" presName="rootText" presStyleLbl="node2" presStyleIdx="2" presStyleCnt="3">
        <dgm:presLayoutVars>
          <dgm:chPref val="3"/>
        </dgm:presLayoutVars>
      </dgm:prSet>
      <dgm:spPr/>
      <dgm:t>
        <a:bodyPr/>
        <a:lstStyle/>
        <a:p>
          <a:endParaRPr lang="en-US"/>
        </a:p>
      </dgm:t>
    </dgm:pt>
    <dgm:pt modelId="{DA48D6E8-5AE8-4C4B-927F-E316443EDCE3}" type="pres">
      <dgm:prSet presAssocID="{736C8DD7-B88A-42F2-9D25-263221EBD32E}" presName="rootConnector" presStyleLbl="node2" presStyleIdx="2" presStyleCnt="3"/>
      <dgm:spPr/>
      <dgm:t>
        <a:bodyPr/>
        <a:lstStyle/>
        <a:p>
          <a:endParaRPr lang="en-US"/>
        </a:p>
      </dgm:t>
    </dgm:pt>
    <dgm:pt modelId="{E3C29A0E-B87D-40D9-91E9-975B5402A0C9}" type="pres">
      <dgm:prSet presAssocID="{736C8DD7-B88A-42F2-9D25-263221EBD32E}" presName="hierChild4" presStyleCnt="0"/>
      <dgm:spPr/>
    </dgm:pt>
    <dgm:pt modelId="{8CD31755-39D4-4C99-BDE8-36BE14F58723}" type="pres">
      <dgm:prSet presAssocID="{E8B26255-96C7-470C-ABF0-442B35EB8667}" presName="Name35" presStyleLbl="parChTrans1D3" presStyleIdx="2" presStyleCnt="3"/>
      <dgm:spPr/>
      <dgm:t>
        <a:bodyPr/>
        <a:lstStyle/>
        <a:p>
          <a:endParaRPr lang="en-US"/>
        </a:p>
      </dgm:t>
    </dgm:pt>
    <dgm:pt modelId="{B58EC029-2FCB-407E-BAC8-70A6A3B68D58}" type="pres">
      <dgm:prSet presAssocID="{542FB9AA-0BFE-4FA8-A1F3-E914764045FD}" presName="hierRoot2" presStyleCnt="0">
        <dgm:presLayoutVars>
          <dgm:hierBranch val="r"/>
        </dgm:presLayoutVars>
      </dgm:prSet>
      <dgm:spPr/>
    </dgm:pt>
    <dgm:pt modelId="{D1CB24F7-24F2-4853-B2FE-EA43FE191775}" type="pres">
      <dgm:prSet presAssocID="{542FB9AA-0BFE-4FA8-A1F3-E914764045FD}" presName="rootComposite" presStyleCnt="0"/>
      <dgm:spPr/>
    </dgm:pt>
    <dgm:pt modelId="{3E7D745F-77F0-48CF-8AEB-4ADE44596D83}" type="pres">
      <dgm:prSet presAssocID="{542FB9AA-0BFE-4FA8-A1F3-E914764045FD}" presName="rootText" presStyleLbl="node3" presStyleIdx="2" presStyleCnt="3">
        <dgm:presLayoutVars>
          <dgm:chPref val="3"/>
        </dgm:presLayoutVars>
      </dgm:prSet>
      <dgm:spPr/>
      <dgm:t>
        <a:bodyPr/>
        <a:lstStyle/>
        <a:p>
          <a:endParaRPr lang="en-US"/>
        </a:p>
      </dgm:t>
    </dgm:pt>
    <dgm:pt modelId="{FABB8E1B-5606-4D2D-9F97-CFEF47A0CD2B}" type="pres">
      <dgm:prSet presAssocID="{542FB9AA-0BFE-4FA8-A1F3-E914764045FD}" presName="rootConnector" presStyleLbl="node3" presStyleIdx="2" presStyleCnt="3"/>
      <dgm:spPr/>
      <dgm:t>
        <a:bodyPr/>
        <a:lstStyle/>
        <a:p>
          <a:endParaRPr lang="en-US"/>
        </a:p>
      </dgm:t>
    </dgm:pt>
    <dgm:pt modelId="{B2928B57-10CC-4276-A961-2E561AC6E87A}" type="pres">
      <dgm:prSet presAssocID="{542FB9AA-0BFE-4FA8-A1F3-E914764045FD}" presName="hierChild4" presStyleCnt="0"/>
      <dgm:spPr/>
    </dgm:pt>
    <dgm:pt modelId="{770BB1DB-3538-4FF3-85BF-2D8A8A0FA1E8}" type="pres">
      <dgm:prSet presAssocID="{E4048F19-6CAB-40CD-BA19-9B04415769CB}" presName="Name50" presStyleLbl="parChTrans1D4" presStyleIdx="1" presStyleCnt="2"/>
      <dgm:spPr/>
      <dgm:t>
        <a:bodyPr/>
        <a:lstStyle/>
        <a:p>
          <a:endParaRPr lang="en-US"/>
        </a:p>
      </dgm:t>
    </dgm:pt>
    <dgm:pt modelId="{EB4008C9-57A2-472F-B961-1E629FEF3E23}" type="pres">
      <dgm:prSet presAssocID="{DD65EB9A-2446-44F8-B3F5-C8D0C865797A}" presName="hierRoot2" presStyleCnt="0">
        <dgm:presLayoutVars>
          <dgm:hierBranch val="r"/>
        </dgm:presLayoutVars>
      </dgm:prSet>
      <dgm:spPr/>
    </dgm:pt>
    <dgm:pt modelId="{0FAA088D-E8DA-40FC-9B8F-43BD87DCA68C}" type="pres">
      <dgm:prSet presAssocID="{DD65EB9A-2446-44F8-B3F5-C8D0C865797A}" presName="rootComposite" presStyleCnt="0"/>
      <dgm:spPr/>
    </dgm:pt>
    <dgm:pt modelId="{445B7908-2CA0-4C4C-ABCD-15B0CCB50738}" type="pres">
      <dgm:prSet presAssocID="{DD65EB9A-2446-44F8-B3F5-C8D0C865797A}" presName="rootText" presStyleLbl="node4" presStyleIdx="1" presStyleCnt="2" custLinFactNeighborX="-2094" custLinFactNeighborY="-25413">
        <dgm:presLayoutVars>
          <dgm:chPref val="3"/>
        </dgm:presLayoutVars>
      </dgm:prSet>
      <dgm:spPr/>
      <dgm:t>
        <a:bodyPr/>
        <a:lstStyle/>
        <a:p>
          <a:endParaRPr lang="en-US"/>
        </a:p>
      </dgm:t>
    </dgm:pt>
    <dgm:pt modelId="{6CE6C7A3-DB55-4FC4-82D9-2E6038345DA8}" type="pres">
      <dgm:prSet presAssocID="{DD65EB9A-2446-44F8-B3F5-C8D0C865797A}" presName="rootConnector" presStyleLbl="node4" presStyleIdx="1" presStyleCnt="2"/>
      <dgm:spPr/>
      <dgm:t>
        <a:bodyPr/>
        <a:lstStyle/>
        <a:p>
          <a:endParaRPr lang="en-US"/>
        </a:p>
      </dgm:t>
    </dgm:pt>
    <dgm:pt modelId="{1CD6AF13-2A8C-4B4E-B440-CED2BB3E02A0}" type="pres">
      <dgm:prSet presAssocID="{DD65EB9A-2446-44F8-B3F5-C8D0C865797A}" presName="hierChild4" presStyleCnt="0"/>
      <dgm:spPr/>
    </dgm:pt>
    <dgm:pt modelId="{01B98809-27F8-46BD-9D8A-6B9E4D463199}" type="pres">
      <dgm:prSet presAssocID="{DD65EB9A-2446-44F8-B3F5-C8D0C865797A}" presName="hierChild5" presStyleCnt="0"/>
      <dgm:spPr/>
    </dgm:pt>
    <dgm:pt modelId="{AC8F2A1C-F8C6-4F79-B138-5345E6E1BA13}" type="pres">
      <dgm:prSet presAssocID="{542FB9AA-0BFE-4FA8-A1F3-E914764045FD}" presName="hierChild5" presStyleCnt="0"/>
      <dgm:spPr/>
    </dgm:pt>
    <dgm:pt modelId="{0765D69C-51EE-44A2-9EB3-F9AF7897BD85}" type="pres">
      <dgm:prSet presAssocID="{736C8DD7-B88A-42F2-9D25-263221EBD32E}" presName="hierChild5" presStyleCnt="0"/>
      <dgm:spPr/>
    </dgm:pt>
    <dgm:pt modelId="{C33824EF-A78C-4318-A10C-9FD8933EBE50}" type="pres">
      <dgm:prSet presAssocID="{CCE6900E-FB39-4503-B28A-E8169B8CF2D2}" presName="hierChild3" presStyleCnt="0"/>
      <dgm:spPr/>
    </dgm:pt>
  </dgm:ptLst>
  <dgm:cxnLst>
    <dgm:cxn modelId="{29A96BB2-DF59-4923-9402-68442DCD74FE}" type="presOf" srcId="{542FB9AA-0BFE-4FA8-A1F3-E914764045FD}" destId="{3E7D745F-77F0-48CF-8AEB-4ADE44596D83}" srcOrd="0" destOrd="0" presId="urn:microsoft.com/office/officeart/2005/8/layout/orgChart1"/>
    <dgm:cxn modelId="{CC6161D6-956F-4E35-B047-CB5C7EA0A4FE}" srcId="{736C8DD7-B88A-42F2-9D25-263221EBD32E}" destId="{542FB9AA-0BFE-4FA8-A1F3-E914764045FD}" srcOrd="0" destOrd="0" parTransId="{E8B26255-96C7-470C-ABF0-442B35EB8667}" sibTransId="{2619A152-1DFD-4C66-B4E6-02B3E9210E2E}"/>
    <dgm:cxn modelId="{58A71842-4A25-480A-9221-C53B131F63C1}" srcId="{CCE6900E-FB39-4503-B28A-E8169B8CF2D2}" destId="{8871CA41-F1F4-4C92-B4A6-BE2EC14C0E32}" srcOrd="0" destOrd="0" parTransId="{C89F6B46-BFB8-4ABC-82B5-43D93A880127}" sibTransId="{C05BE60E-C1E9-4CCD-9252-5BBDC297DA28}"/>
    <dgm:cxn modelId="{D971A36D-C9FF-4BCF-8BF2-E4E122994B42}" type="presOf" srcId="{CCD5F4EC-2093-4BE8-B33F-90AD86D41063}" destId="{E67CC7AE-2AF7-4F9D-A750-28F9DC46438A}" srcOrd="0" destOrd="0" presId="urn:microsoft.com/office/officeart/2005/8/layout/orgChart1"/>
    <dgm:cxn modelId="{F1D74CB3-86B3-4DA8-84CD-3CE388070990}" type="presOf" srcId="{9019DB72-3C91-42E9-8820-CF3EF1550186}" destId="{164C1C15-CB42-4702-81AC-4195DDD0A6F5}" srcOrd="0" destOrd="0" presId="urn:microsoft.com/office/officeart/2005/8/layout/orgChart1"/>
    <dgm:cxn modelId="{A0E5FB86-9239-42C8-B579-E92D9597AE72}" type="presOf" srcId="{F699CE07-9B9D-4AAC-AD41-4A4563E92995}" destId="{69D48762-D373-4A2F-B56B-7CB940334082}" srcOrd="0" destOrd="0" presId="urn:microsoft.com/office/officeart/2005/8/layout/orgChart1"/>
    <dgm:cxn modelId="{8C58F3C0-E074-4C77-B227-ABF20AB89600}" type="presOf" srcId="{72C0E69E-AECD-4413-8E25-EE1A4693B7AD}" destId="{F7BB4536-B716-433E-A557-537F0F90BB77}" srcOrd="1" destOrd="0" presId="urn:microsoft.com/office/officeart/2005/8/layout/orgChart1"/>
    <dgm:cxn modelId="{CDA7E00B-91CE-4A11-AD96-4EA4969F6894}" type="presOf" srcId="{04BD064A-2393-4945-A1DC-01021CD1DF77}" destId="{983844C9-9697-435D-9B2D-AF1F44613FF6}" srcOrd="0" destOrd="0" presId="urn:microsoft.com/office/officeart/2005/8/layout/orgChart1"/>
    <dgm:cxn modelId="{859F003A-056A-4DDD-B562-D520DE3A6E3B}" type="presOf" srcId="{E4048F19-6CAB-40CD-BA19-9B04415769CB}" destId="{770BB1DB-3538-4FF3-85BF-2D8A8A0FA1E8}" srcOrd="0" destOrd="0" presId="urn:microsoft.com/office/officeart/2005/8/layout/orgChart1"/>
    <dgm:cxn modelId="{5B1E5FFC-19C3-4DB6-AF51-5010B2A00665}" type="presOf" srcId="{8871CA41-F1F4-4C92-B4A6-BE2EC14C0E32}" destId="{FF6F0D13-A572-4F20-B3DD-EA7EBD6E0129}" srcOrd="0" destOrd="0" presId="urn:microsoft.com/office/officeart/2005/8/layout/orgChart1"/>
    <dgm:cxn modelId="{C03D0542-C926-4562-AC7E-4A31BF002F46}" type="presOf" srcId="{542FB9AA-0BFE-4FA8-A1F3-E914764045FD}" destId="{FABB8E1B-5606-4D2D-9F97-CFEF47A0CD2B}" srcOrd="1" destOrd="0" presId="urn:microsoft.com/office/officeart/2005/8/layout/orgChart1"/>
    <dgm:cxn modelId="{36737E5E-8E4D-4D00-BE61-18066978FFAA}" type="presOf" srcId="{DD65EB9A-2446-44F8-B3F5-C8D0C865797A}" destId="{6CE6C7A3-DB55-4FC4-82D9-2E6038345DA8}" srcOrd="1" destOrd="0" presId="urn:microsoft.com/office/officeart/2005/8/layout/orgChart1"/>
    <dgm:cxn modelId="{BA6ADC59-E4F2-44CB-84D5-B0A69304B354}" type="presOf" srcId="{C89F6B46-BFB8-4ABC-82B5-43D93A880127}" destId="{B97D3067-4721-4103-BF80-24CA7150318D}" srcOrd="0" destOrd="0" presId="urn:microsoft.com/office/officeart/2005/8/layout/orgChart1"/>
    <dgm:cxn modelId="{21C1CAD2-FDC6-4C01-8563-F615ABE7CB6B}" srcId="{DC47AB4B-0E71-45BE-9312-590F907AD51B}" destId="{FB2D78FD-ECDB-46F4-A098-849F6E46EC9E}" srcOrd="0" destOrd="0" parTransId="{CCD5F4EC-2093-4BE8-B33F-90AD86D41063}" sibTransId="{EB8A5D3A-4E38-4211-8CAC-21218DF1B0FD}"/>
    <dgm:cxn modelId="{3B2BB81C-3C90-46D3-8933-055620D0CFB4}" type="presOf" srcId="{72C0E69E-AECD-4413-8E25-EE1A4693B7AD}" destId="{1B792AEC-58F9-4528-88E6-3ECBF536E49D}" srcOrd="0" destOrd="0" presId="urn:microsoft.com/office/officeart/2005/8/layout/orgChart1"/>
    <dgm:cxn modelId="{088AEFB7-8EE2-4396-A644-3A2D085E18E1}" srcId="{72C0E69E-AECD-4413-8E25-EE1A4693B7AD}" destId="{04BD064A-2393-4945-A1DC-01021CD1DF77}" srcOrd="0" destOrd="0" parTransId="{9019DB72-3C91-42E9-8820-CF3EF1550186}" sibTransId="{78EF1402-2A35-42E1-AB52-8BE17092CDF1}"/>
    <dgm:cxn modelId="{7A21B81D-2339-44BB-B2A0-727C01CE6E61}" srcId="{8871CA41-F1F4-4C92-B4A6-BE2EC14C0E32}" destId="{72C0E69E-AECD-4413-8E25-EE1A4693B7AD}" srcOrd="0" destOrd="0" parTransId="{05048DB1-9CC5-4635-BEDA-41DDA2F7438C}" sibTransId="{D30857EB-3739-42B9-BF6D-524038B05F08}"/>
    <dgm:cxn modelId="{BC698580-3C1C-4E42-BBE2-F49E9EEF3B78}" type="presOf" srcId="{FB2D78FD-ECDB-46F4-A098-849F6E46EC9E}" destId="{23741286-95A9-4C88-964A-2616AE9C311D}" srcOrd="1" destOrd="0" presId="urn:microsoft.com/office/officeart/2005/8/layout/orgChart1"/>
    <dgm:cxn modelId="{D43E29ED-E259-4891-9BFC-DF6A1D586048}" srcId="{542FB9AA-0BFE-4FA8-A1F3-E914764045FD}" destId="{DD65EB9A-2446-44F8-B3F5-C8D0C865797A}" srcOrd="0" destOrd="0" parTransId="{E4048F19-6CAB-40CD-BA19-9B04415769CB}" sibTransId="{4FCF3B16-4DC1-4790-BDFC-EA6FBB12C105}"/>
    <dgm:cxn modelId="{C38FED0E-B9E4-49E4-9981-254483E52109}" type="presOf" srcId="{E8B26255-96C7-470C-ABF0-442B35EB8667}" destId="{8CD31755-39D4-4C99-BDE8-36BE14F58723}" srcOrd="0" destOrd="0" presId="urn:microsoft.com/office/officeart/2005/8/layout/orgChart1"/>
    <dgm:cxn modelId="{5DBE5F7E-672A-4040-B3E2-03F3CB6BCF48}" type="presOf" srcId="{F68E34C1-EC13-4727-A3CF-33A2D5B609C2}" destId="{45EB41BE-EA1E-4BDB-86F5-CC205EE7CCE7}" srcOrd="0" destOrd="0" presId="urn:microsoft.com/office/officeart/2005/8/layout/orgChart1"/>
    <dgm:cxn modelId="{A292BC7E-C7BD-46F8-AF23-75698CC4B0D9}" type="presOf" srcId="{EB62EB73-FC3A-41CF-9FB7-8BF614CF6B18}" destId="{80A9ADD7-8AF4-4FE3-92A5-C4EF01176A70}" srcOrd="0" destOrd="0" presId="urn:microsoft.com/office/officeart/2005/8/layout/orgChart1"/>
    <dgm:cxn modelId="{17C6F17F-C20F-4FD7-8763-30FCEC215942}" type="presOf" srcId="{CCE6900E-FB39-4503-B28A-E8169B8CF2D2}" destId="{5AFF9645-AAA1-42D8-86B6-D2EABBA9FF00}" srcOrd="0" destOrd="0" presId="urn:microsoft.com/office/officeart/2005/8/layout/orgChart1"/>
    <dgm:cxn modelId="{D266755D-54BF-4282-BAD7-95956543C417}" type="presOf" srcId="{8871CA41-F1F4-4C92-B4A6-BE2EC14C0E32}" destId="{61EFF83A-DCCE-4492-9B57-086713F6A4B5}" srcOrd="1" destOrd="0" presId="urn:microsoft.com/office/officeart/2005/8/layout/orgChart1"/>
    <dgm:cxn modelId="{612E32B3-46B0-4156-A55D-D4C50CDB3FD6}" srcId="{CCE6900E-FB39-4503-B28A-E8169B8CF2D2}" destId="{736C8DD7-B88A-42F2-9D25-263221EBD32E}" srcOrd="2" destOrd="0" parTransId="{F699CE07-9B9D-4AAC-AD41-4A4563E92995}" sibTransId="{4DC9EC0F-42D4-415E-A136-FA70552BCED4}"/>
    <dgm:cxn modelId="{A1500E0D-008D-4989-B13C-3E992A38DE1C}" srcId="{F68E34C1-EC13-4727-A3CF-33A2D5B609C2}" destId="{CCE6900E-FB39-4503-B28A-E8169B8CF2D2}" srcOrd="0" destOrd="0" parTransId="{054161AF-5D29-4E3A-A689-87817BFE5291}" sibTransId="{D4CAF648-29A7-4E04-B9FC-C873DA7988EF}"/>
    <dgm:cxn modelId="{06C83817-305A-4AF0-9085-45600E52F311}" type="presOf" srcId="{FB2D78FD-ECDB-46F4-A098-849F6E46EC9E}" destId="{3EF57A9F-096D-48C6-9946-43200D9EAB34}" srcOrd="0" destOrd="0" presId="urn:microsoft.com/office/officeart/2005/8/layout/orgChart1"/>
    <dgm:cxn modelId="{807803A7-95A7-49E9-9DB4-0FD972457137}" type="presOf" srcId="{CCE6900E-FB39-4503-B28A-E8169B8CF2D2}" destId="{2E0C6211-EFF3-43B9-BBE2-DF16281C76FA}" srcOrd="1" destOrd="0" presId="urn:microsoft.com/office/officeart/2005/8/layout/orgChart1"/>
    <dgm:cxn modelId="{910C4FDB-91E1-484D-B5E2-D52DE41808A5}" type="presOf" srcId="{DD65EB9A-2446-44F8-B3F5-C8D0C865797A}" destId="{445B7908-2CA0-4C4C-ABCD-15B0CCB50738}" srcOrd="0" destOrd="0" presId="urn:microsoft.com/office/officeart/2005/8/layout/orgChart1"/>
    <dgm:cxn modelId="{C7EF6B75-284D-4DB5-B4B4-E391F7591316}" type="presOf" srcId="{DC47AB4B-0E71-45BE-9312-590F907AD51B}" destId="{C254BA3E-0F6F-4F17-86CC-E8DDBDD0B3C9}" srcOrd="1" destOrd="0" presId="urn:microsoft.com/office/officeart/2005/8/layout/orgChart1"/>
    <dgm:cxn modelId="{3BAA403E-3FD7-4400-AE3E-F156058D43B8}" type="presOf" srcId="{736C8DD7-B88A-42F2-9D25-263221EBD32E}" destId="{6A33E8E7-D33C-49BA-8171-A76C98A6220A}" srcOrd="0" destOrd="0" presId="urn:microsoft.com/office/officeart/2005/8/layout/orgChart1"/>
    <dgm:cxn modelId="{9CEE8672-0FA0-4EFC-8B77-E9BBE5C5B8C2}" type="presOf" srcId="{04BD064A-2393-4945-A1DC-01021CD1DF77}" destId="{64B6D465-669D-46BF-AEE9-3A0D350BF8A4}" srcOrd="1" destOrd="0" presId="urn:microsoft.com/office/officeart/2005/8/layout/orgChart1"/>
    <dgm:cxn modelId="{B28C8788-DF9C-4940-8D47-624D1F171637}" type="presOf" srcId="{DC47AB4B-0E71-45BE-9312-590F907AD51B}" destId="{05454D74-6C4D-44B8-9BF3-9BF72F48C73F}" srcOrd="0" destOrd="0" presId="urn:microsoft.com/office/officeart/2005/8/layout/orgChart1"/>
    <dgm:cxn modelId="{FF1C04E5-80A2-4921-95F6-ACF5AC688EF6}" type="presOf" srcId="{736C8DD7-B88A-42F2-9D25-263221EBD32E}" destId="{DA48D6E8-5AE8-4C4B-927F-E316443EDCE3}" srcOrd="1" destOrd="0" presId="urn:microsoft.com/office/officeart/2005/8/layout/orgChart1"/>
    <dgm:cxn modelId="{87B7F479-FB05-4943-A3C1-B1CBDEA31BE7}" type="presOf" srcId="{05048DB1-9CC5-4635-BEDA-41DDA2F7438C}" destId="{72350723-3B78-481B-A370-FE177EDD2508}" srcOrd="0" destOrd="0" presId="urn:microsoft.com/office/officeart/2005/8/layout/orgChart1"/>
    <dgm:cxn modelId="{8470FEF9-93D6-420E-926B-B99458C0D4AE}" srcId="{CCE6900E-FB39-4503-B28A-E8169B8CF2D2}" destId="{DC47AB4B-0E71-45BE-9312-590F907AD51B}" srcOrd="1" destOrd="0" parTransId="{EB62EB73-FC3A-41CF-9FB7-8BF614CF6B18}" sibTransId="{2607C9DB-F8E8-41AC-A9E0-B40B043189CD}"/>
    <dgm:cxn modelId="{9D869A28-ED86-4C98-8D74-FB13EED174A4}" type="presParOf" srcId="{45EB41BE-EA1E-4BDB-86F5-CC205EE7CCE7}" destId="{16467ABA-E30A-4024-B6F5-D81267C79AF9}" srcOrd="0" destOrd="0" presId="urn:microsoft.com/office/officeart/2005/8/layout/orgChart1"/>
    <dgm:cxn modelId="{3F10C6A3-A6C3-4D2E-88C9-C44AC631EB02}" type="presParOf" srcId="{16467ABA-E30A-4024-B6F5-D81267C79AF9}" destId="{A67B1622-232D-4A21-94D9-AE3EEA72FF2C}" srcOrd="0" destOrd="0" presId="urn:microsoft.com/office/officeart/2005/8/layout/orgChart1"/>
    <dgm:cxn modelId="{B6CDEB3E-D547-4E4A-B138-0D2EFC6B8CD6}" type="presParOf" srcId="{A67B1622-232D-4A21-94D9-AE3EEA72FF2C}" destId="{5AFF9645-AAA1-42D8-86B6-D2EABBA9FF00}" srcOrd="0" destOrd="0" presId="urn:microsoft.com/office/officeart/2005/8/layout/orgChart1"/>
    <dgm:cxn modelId="{0F5231FD-E5AD-4A5E-B712-200064408622}" type="presParOf" srcId="{A67B1622-232D-4A21-94D9-AE3EEA72FF2C}" destId="{2E0C6211-EFF3-43B9-BBE2-DF16281C76FA}" srcOrd="1" destOrd="0" presId="urn:microsoft.com/office/officeart/2005/8/layout/orgChart1"/>
    <dgm:cxn modelId="{88A562B8-FFCD-404E-AF78-38CFFB71653D}" type="presParOf" srcId="{16467ABA-E30A-4024-B6F5-D81267C79AF9}" destId="{2ABBE6C9-89F7-4A57-93CD-C1E706A2FCD9}" srcOrd="1" destOrd="0" presId="urn:microsoft.com/office/officeart/2005/8/layout/orgChart1"/>
    <dgm:cxn modelId="{7BE9CAB6-66F7-40AD-9307-1D02E51466C2}" type="presParOf" srcId="{2ABBE6C9-89F7-4A57-93CD-C1E706A2FCD9}" destId="{B97D3067-4721-4103-BF80-24CA7150318D}" srcOrd="0" destOrd="0" presId="urn:microsoft.com/office/officeart/2005/8/layout/orgChart1"/>
    <dgm:cxn modelId="{92AE3D97-BD00-4786-A319-4B5FC2D994DF}" type="presParOf" srcId="{2ABBE6C9-89F7-4A57-93CD-C1E706A2FCD9}" destId="{A4FCC7E2-A3FB-4219-B00A-2860EADD27AC}" srcOrd="1" destOrd="0" presId="urn:microsoft.com/office/officeart/2005/8/layout/orgChart1"/>
    <dgm:cxn modelId="{4C7281C3-8DDA-4BC6-B1C3-0AC638F512DD}" type="presParOf" srcId="{A4FCC7E2-A3FB-4219-B00A-2860EADD27AC}" destId="{92F7E6A0-5EC1-4415-8E5F-63BB5EA80590}" srcOrd="0" destOrd="0" presId="urn:microsoft.com/office/officeart/2005/8/layout/orgChart1"/>
    <dgm:cxn modelId="{D43BF7AA-3BB4-4175-99F7-AC6BE52D90B6}" type="presParOf" srcId="{92F7E6A0-5EC1-4415-8E5F-63BB5EA80590}" destId="{FF6F0D13-A572-4F20-B3DD-EA7EBD6E0129}" srcOrd="0" destOrd="0" presId="urn:microsoft.com/office/officeart/2005/8/layout/orgChart1"/>
    <dgm:cxn modelId="{39E9560B-7D96-4FD5-85AA-F6F8C41BCA92}" type="presParOf" srcId="{92F7E6A0-5EC1-4415-8E5F-63BB5EA80590}" destId="{61EFF83A-DCCE-4492-9B57-086713F6A4B5}" srcOrd="1" destOrd="0" presId="urn:microsoft.com/office/officeart/2005/8/layout/orgChart1"/>
    <dgm:cxn modelId="{9DAE646C-A052-4CA1-B2AA-2D7FC1BDA936}" type="presParOf" srcId="{A4FCC7E2-A3FB-4219-B00A-2860EADD27AC}" destId="{60DA27AF-9BC6-4AFF-B191-05363BE212E8}" srcOrd="1" destOrd="0" presId="urn:microsoft.com/office/officeart/2005/8/layout/orgChart1"/>
    <dgm:cxn modelId="{2AC1A18B-9791-4ABD-93F2-BC5101F6F162}" type="presParOf" srcId="{60DA27AF-9BC6-4AFF-B191-05363BE212E8}" destId="{72350723-3B78-481B-A370-FE177EDD2508}" srcOrd="0" destOrd="0" presId="urn:microsoft.com/office/officeart/2005/8/layout/orgChart1"/>
    <dgm:cxn modelId="{1C550295-F468-434D-A246-05D120FCF6FF}" type="presParOf" srcId="{60DA27AF-9BC6-4AFF-B191-05363BE212E8}" destId="{A097FCFB-6F01-4EE9-B5FD-95EDC52A8C77}" srcOrd="1" destOrd="0" presId="urn:microsoft.com/office/officeart/2005/8/layout/orgChart1"/>
    <dgm:cxn modelId="{31448BAF-7295-4D8F-8F82-524E3F04C4DA}" type="presParOf" srcId="{A097FCFB-6F01-4EE9-B5FD-95EDC52A8C77}" destId="{3411E462-BEC2-4B89-931C-611C0D4C5B90}" srcOrd="0" destOrd="0" presId="urn:microsoft.com/office/officeart/2005/8/layout/orgChart1"/>
    <dgm:cxn modelId="{24C0983D-C6C8-43C6-84F3-5F0283ACC4F4}" type="presParOf" srcId="{3411E462-BEC2-4B89-931C-611C0D4C5B90}" destId="{1B792AEC-58F9-4528-88E6-3ECBF536E49D}" srcOrd="0" destOrd="0" presId="urn:microsoft.com/office/officeart/2005/8/layout/orgChart1"/>
    <dgm:cxn modelId="{A81C7F71-2E7A-46C2-8D06-6166FC32FC76}" type="presParOf" srcId="{3411E462-BEC2-4B89-931C-611C0D4C5B90}" destId="{F7BB4536-B716-433E-A557-537F0F90BB77}" srcOrd="1" destOrd="0" presId="urn:microsoft.com/office/officeart/2005/8/layout/orgChart1"/>
    <dgm:cxn modelId="{94E82CB5-6F2B-401D-87C1-F73E702BC2DA}" type="presParOf" srcId="{A097FCFB-6F01-4EE9-B5FD-95EDC52A8C77}" destId="{221B99F4-8AA3-4099-9C86-1AA7D6216634}" srcOrd="1" destOrd="0" presId="urn:microsoft.com/office/officeart/2005/8/layout/orgChart1"/>
    <dgm:cxn modelId="{D9E0565F-1F46-468E-83C8-85DAC23B2400}" type="presParOf" srcId="{221B99F4-8AA3-4099-9C86-1AA7D6216634}" destId="{164C1C15-CB42-4702-81AC-4195DDD0A6F5}" srcOrd="0" destOrd="0" presId="urn:microsoft.com/office/officeart/2005/8/layout/orgChart1"/>
    <dgm:cxn modelId="{DDF49F72-55A6-4E54-9339-79ED7FBC1EB7}" type="presParOf" srcId="{221B99F4-8AA3-4099-9C86-1AA7D6216634}" destId="{4F9AE12B-ABC5-47A6-BCAD-DD28A760FCA0}" srcOrd="1" destOrd="0" presId="urn:microsoft.com/office/officeart/2005/8/layout/orgChart1"/>
    <dgm:cxn modelId="{10611D97-0075-4A6D-A3B8-05CA40D16932}" type="presParOf" srcId="{4F9AE12B-ABC5-47A6-BCAD-DD28A760FCA0}" destId="{8A279D3C-67C5-456D-B914-159F91E7E66C}" srcOrd="0" destOrd="0" presId="urn:microsoft.com/office/officeart/2005/8/layout/orgChart1"/>
    <dgm:cxn modelId="{24B930FB-7C9D-4EE5-8779-02A1656B1F92}" type="presParOf" srcId="{8A279D3C-67C5-456D-B914-159F91E7E66C}" destId="{983844C9-9697-435D-9B2D-AF1F44613FF6}" srcOrd="0" destOrd="0" presId="urn:microsoft.com/office/officeart/2005/8/layout/orgChart1"/>
    <dgm:cxn modelId="{14F4BC7A-6ADA-4259-894D-998F569F0BB7}" type="presParOf" srcId="{8A279D3C-67C5-456D-B914-159F91E7E66C}" destId="{64B6D465-669D-46BF-AEE9-3A0D350BF8A4}" srcOrd="1" destOrd="0" presId="urn:microsoft.com/office/officeart/2005/8/layout/orgChart1"/>
    <dgm:cxn modelId="{57C07BBD-9C32-41AC-B69C-5C7BEC0B6B03}" type="presParOf" srcId="{4F9AE12B-ABC5-47A6-BCAD-DD28A760FCA0}" destId="{D8245B9C-F566-4745-AFE0-5FF9116FDD28}" srcOrd="1" destOrd="0" presId="urn:microsoft.com/office/officeart/2005/8/layout/orgChart1"/>
    <dgm:cxn modelId="{389F9B3E-C28D-4CF9-88B7-B475821CDD49}" type="presParOf" srcId="{4F9AE12B-ABC5-47A6-BCAD-DD28A760FCA0}" destId="{D4BB12FA-1CAC-4906-A71C-0991CE112A3C}" srcOrd="2" destOrd="0" presId="urn:microsoft.com/office/officeart/2005/8/layout/orgChart1"/>
    <dgm:cxn modelId="{E3FC2F92-2EC8-469E-BA96-0601CC465776}" type="presParOf" srcId="{A097FCFB-6F01-4EE9-B5FD-95EDC52A8C77}" destId="{618F33A8-72FC-47CC-99DE-E6C108D5DEA1}" srcOrd="2" destOrd="0" presId="urn:microsoft.com/office/officeart/2005/8/layout/orgChart1"/>
    <dgm:cxn modelId="{E5A80094-04A6-4EDB-AF02-D23869BCB65A}" type="presParOf" srcId="{A4FCC7E2-A3FB-4219-B00A-2860EADD27AC}" destId="{8E52D123-8F3A-40BE-95FD-5B1A899F75C6}" srcOrd="2" destOrd="0" presId="urn:microsoft.com/office/officeart/2005/8/layout/orgChart1"/>
    <dgm:cxn modelId="{7F72E002-5B32-47E2-BD34-587345E59FEF}" type="presParOf" srcId="{2ABBE6C9-89F7-4A57-93CD-C1E706A2FCD9}" destId="{80A9ADD7-8AF4-4FE3-92A5-C4EF01176A70}" srcOrd="2" destOrd="0" presId="urn:microsoft.com/office/officeart/2005/8/layout/orgChart1"/>
    <dgm:cxn modelId="{5023CF33-3485-46A0-88A3-806EEBF8CA68}" type="presParOf" srcId="{2ABBE6C9-89F7-4A57-93CD-C1E706A2FCD9}" destId="{E46B2BEB-AF93-40A8-9040-C4AF20B37DBE}" srcOrd="3" destOrd="0" presId="urn:microsoft.com/office/officeart/2005/8/layout/orgChart1"/>
    <dgm:cxn modelId="{B55C4C87-3E01-4C8C-8CDC-1A89EC7FE0F0}" type="presParOf" srcId="{E46B2BEB-AF93-40A8-9040-C4AF20B37DBE}" destId="{0F7835A6-9BB3-4DD5-8EC1-E48F9C21338C}" srcOrd="0" destOrd="0" presId="urn:microsoft.com/office/officeart/2005/8/layout/orgChart1"/>
    <dgm:cxn modelId="{4ED64280-AC3F-4C89-9039-CAA5BC45F288}" type="presParOf" srcId="{0F7835A6-9BB3-4DD5-8EC1-E48F9C21338C}" destId="{05454D74-6C4D-44B8-9BF3-9BF72F48C73F}" srcOrd="0" destOrd="0" presId="urn:microsoft.com/office/officeart/2005/8/layout/orgChart1"/>
    <dgm:cxn modelId="{A48BF772-C83E-44AE-8D3F-D2A2D5011D69}" type="presParOf" srcId="{0F7835A6-9BB3-4DD5-8EC1-E48F9C21338C}" destId="{C254BA3E-0F6F-4F17-86CC-E8DDBDD0B3C9}" srcOrd="1" destOrd="0" presId="urn:microsoft.com/office/officeart/2005/8/layout/orgChart1"/>
    <dgm:cxn modelId="{C1EB70B7-4BF1-4BAB-9FDD-84D02F0ED49C}" type="presParOf" srcId="{E46B2BEB-AF93-40A8-9040-C4AF20B37DBE}" destId="{212A8B81-1ECE-4658-A53E-EF12FC57D096}" srcOrd="1" destOrd="0" presId="urn:microsoft.com/office/officeart/2005/8/layout/orgChart1"/>
    <dgm:cxn modelId="{FCF5B1E8-0717-4E2E-B73A-826ABFFB1ED6}" type="presParOf" srcId="{212A8B81-1ECE-4658-A53E-EF12FC57D096}" destId="{E67CC7AE-2AF7-4F9D-A750-28F9DC46438A}" srcOrd="0" destOrd="0" presId="urn:microsoft.com/office/officeart/2005/8/layout/orgChart1"/>
    <dgm:cxn modelId="{CE5DC9A5-2498-473E-936B-564EEB53D90C}" type="presParOf" srcId="{212A8B81-1ECE-4658-A53E-EF12FC57D096}" destId="{58F077FC-658C-4A1E-8647-007E3646C994}" srcOrd="1" destOrd="0" presId="urn:microsoft.com/office/officeart/2005/8/layout/orgChart1"/>
    <dgm:cxn modelId="{4CEFB707-2098-48B8-83FE-6BBFEA30F151}" type="presParOf" srcId="{58F077FC-658C-4A1E-8647-007E3646C994}" destId="{386CE95F-BC5C-4BFA-A105-BB6231C2D370}" srcOrd="0" destOrd="0" presId="urn:microsoft.com/office/officeart/2005/8/layout/orgChart1"/>
    <dgm:cxn modelId="{0FFE5AFF-2647-437B-A6A6-E9DD43E0A28E}" type="presParOf" srcId="{386CE95F-BC5C-4BFA-A105-BB6231C2D370}" destId="{3EF57A9F-096D-48C6-9946-43200D9EAB34}" srcOrd="0" destOrd="0" presId="urn:microsoft.com/office/officeart/2005/8/layout/orgChart1"/>
    <dgm:cxn modelId="{FBB2FB61-33FD-41A5-8371-22AA7637E3EB}" type="presParOf" srcId="{386CE95F-BC5C-4BFA-A105-BB6231C2D370}" destId="{23741286-95A9-4C88-964A-2616AE9C311D}" srcOrd="1" destOrd="0" presId="urn:microsoft.com/office/officeart/2005/8/layout/orgChart1"/>
    <dgm:cxn modelId="{4F247C2E-8D61-4FB0-9C31-20938C59D091}" type="presParOf" srcId="{58F077FC-658C-4A1E-8647-007E3646C994}" destId="{4A6B5ABF-29A1-4BA3-B757-7898F78C060F}" srcOrd="1" destOrd="0" presId="urn:microsoft.com/office/officeart/2005/8/layout/orgChart1"/>
    <dgm:cxn modelId="{4710F881-A240-464D-A372-4B6376533845}" type="presParOf" srcId="{58F077FC-658C-4A1E-8647-007E3646C994}" destId="{648976FB-BDAA-4B25-93A0-3CED62DC2612}" srcOrd="2" destOrd="0" presId="urn:microsoft.com/office/officeart/2005/8/layout/orgChart1"/>
    <dgm:cxn modelId="{D69FA11C-2438-4FB0-8112-5C360B7179C4}" type="presParOf" srcId="{E46B2BEB-AF93-40A8-9040-C4AF20B37DBE}" destId="{4C110C40-B2A7-4DF1-9056-EC2924D14FAF}" srcOrd="2" destOrd="0" presId="urn:microsoft.com/office/officeart/2005/8/layout/orgChart1"/>
    <dgm:cxn modelId="{0F3C9CC2-D8A0-4A20-94E7-9550396BC5CC}" type="presParOf" srcId="{2ABBE6C9-89F7-4A57-93CD-C1E706A2FCD9}" destId="{69D48762-D373-4A2F-B56B-7CB940334082}" srcOrd="4" destOrd="0" presId="urn:microsoft.com/office/officeart/2005/8/layout/orgChart1"/>
    <dgm:cxn modelId="{EDF8F19F-C6E8-4730-9BED-AED92554DDCD}" type="presParOf" srcId="{2ABBE6C9-89F7-4A57-93CD-C1E706A2FCD9}" destId="{99566454-01FD-4B45-89D2-9D8DF39757D7}" srcOrd="5" destOrd="0" presId="urn:microsoft.com/office/officeart/2005/8/layout/orgChart1"/>
    <dgm:cxn modelId="{64411B20-9D00-49F1-8695-1E0A0B060970}" type="presParOf" srcId="{99566454-01FD-4B45-89D2-9D8DF39757D7}" destId="{5DD21AF6-E594-4C00-A139-85B22F0CF3A0}" srcOrd="0" destOrd="0" presId="urn:microsoft.com/office/officeart/2005/8/layout/orgChart1"/>
    <dgm:cxn modelId="{1A47D57F-45FF-4DBA-B995-62714AACC7B8}" type="presParOf" srcId="{5DD21AF6-E594-4C00-A139-85B22F0CF3A0}" destId="{6A33E8E7-D33C-49BA-8171-A76C98A6220A}" srcOrd="0" destOrd="0" presId="urn:microsoft.com/office/officeart/2005/8/layout/orgChart1"/>
    <dgm:cxn modelId="{92222A68-0DAF-41DD-A8B1-060389585B30}" type="presParOf" srcId="{5DD21AF6-E594-4C00-A139-85B22F0CF3A0}" destId="{DA48D6E8-5AE8-4C4B-927F-E316443EDCE3}" srcOrd="1" destOrd="0" presId="urn:microsoft.com/office/officeart/2005/8/layout/orgChart1"/>
    <dgm:cxn modelId="{92AA8CE6-C0C4-4AD1-A4BA-C264FB6D8604}" type="presParOf" srcId="{99566454-01FD-4B45-89D2-9D8DF39757D7}" destId="{E3C29A0E-B87D-40D9-91E9-975B5402A0C9}" srcOrd="1" destOrd="0" presId="urn:microsoft.com/office/officeart/2005/8/layout/orgChart1"/>
    <dgm:cxn modelId="{D3AC0738-C57A-4FE7-B7E9-F622BF1519A6}" type="presParOf" srcId="{E3C29A0E-B87D-40D9-91E9-975B5402A0C9}" destId="{8CD31755-39D4-4C99-BDE8-36BE14F58723}" srcOrd="0" destOrd="0" presId="urn:microsoft.com/office/officeart/2005/8/layout/orgChart1"/>
    <dgm:cxn modelId="{740575A7-1BB7-4316-B606-E14972C56B21}" type="presParOf" srcId="{E3C29A0E-B87D-40D9-91E9-975B5402A0C9}" destId="{B58EC029-2FCB-407E-BAC8-70A6A3B68D58}" srcOrd="1" destOrd="0" presId="urn:microsoft.com/office/officeart/2005/8/layout/orgChart1"/>
    <dgm:cxn modelId="{B6A0C037-3345-483B-B335-CEA7C8F4C72C}" type="presParOf" srcId="{B58EC029-2FCB-407E-BAC8-70A6A3B68D58}" destId="{D1CB24F7-24F2-4853-B2FE-EA43FE191775}" srcOrd="0" destOrd="0" presId="urn:microsoft.com/office/officeart/2005/8/layout/orgChart1"/>
    <dgm:cxn modelId="{C62B053A-34F6-4003-A506-B1AB06A81A96}" type="presParOf" srcId="{D1CB24F7-24F2-4853-B2FE-EA43FE191775}" destId="{3E7D745F-77F0-48CF-8AEB-4ADE44596D83}" srcOrd="0" destOrd="0" presId="urn:microsoft.com/office/officeart/2005/8/layout/orgChart1"/>
    <dgm:cxn modelId="{ED8D21CA-5C82-4243-B40F-D01A3D4C808F}" type="presParOf" srcId="{D1CB24F7-24F2-4853-B2FE-EA43FE191775}" destId="{FABB8E1B-5606-4D2D-9F97-CFEF47A0CD2B}" srcOrd="1" destOrd="0" presId="urn:microsoft.com/office/officeart/2005/8/layout/orgChart1"/>
    <dgm:cxn modelId="{C67EA244-4AFB-49C7-B20C-EA451656E4D2}" type="presParOf" srcId="{B58EC029-2FCB-407E-BAC8-70A6A3B68D58}" destId="{B2928B57-10CC-4276-A961-2E561AC6E87A}" srcOrd="1" destOrd="0" presId="urn:microsoft.com/office/officeart/2005/8/layout/orgChart1"/>
    <dgm:cxn modelId="{AF149D9B-BE4D-4BA6-8DF0-1687414BFE8B}" type="presParOf" srcId="{B2928B57-10CC-4276-A961-2E561AC6E87A}" destId="{770BB1DB-3538-4FF3-85BF-2D8A8A0FA1E8}" srcOrd="0" destOrd="0" presId="urn:microsoft.com/office/officeart/2005/8/layout/orgChart1"/>
    <dgm:cxn modelId="{358A88D5-E99D-4FE1-8717-1A9DCD8D502B}" type="presParOf" srcId="{B2928B57-10CC-4276-A961-2E561AC6E87A}" destId="{EB4008C9-57A2-472F-B961-1E629FEF3E23}" srcOrd="1" destOrd="0" presId="urn:microsoft.com/office/officeart/2005/8/layout/orgChart1"/>
    <dgm:cxn modelId="{71865C8C-796B-4379-8423-AC0E9EC0DC4C}" type="presParOf" srcId="{EB4008C9-57A2-472F-B961-1E629FEF3E23}" destId="{0FAA088D-E8DA-40FC-9B8F-43BD87DCA68C}" srcOrd="0" destOrd="0" presId="urn:microsoft.com/office/officeart/2005/8/layout/orgChart1"/>
    <dgm:cxn modelId="{85788A63-81F5-480A-A848-924421DE14CD}" type="presParOf" srcId="{0FAA088D-E8DA-40FC-9B8F-43BD87DCA68C}" destId="{445B7908-2CA0-4C4C-ABCD-15B0CCB50738}" srcOrd="0" destOrd="0" presId="urn:microsoft.com/office/officeart/2005/8/layout/orgChart1"/>
    <dgm:cxn modelId="{0C8755AC-2F78-4A85-8899-7D5C58BC3DC1}" type="presParOf" srcId="{0FAA088D-E8DA-40FC-9B8F-43BD87DCA68C}" destId="{6CE6C7A3-DB55-4FC4-82D9-2E6038345DA8}" srcOrd="1" destOrd="0" presId="urn:microsoft.com/office/officeart/2005/8/layout/orgChart1"/>
    <dgm:cxn modelId="{CD2AAE28-3060-4C86-9F08-23D82A75944D}" type="presParOf" srcId="{EB4008C9-57A2-472F-B961-1E629FEF3E23}" destId="{1CD6AF13-2A8C-4B4E-B440-CED2BB3E02A0}" srcOrd="1" destOrd="0" presId="urn:microsoft.com/office/officeart/2005/8/layout/orgChart1"/>
    <dgm:cxn modelId="{B5855D6F-2586-40F1-8100-340741567BE4}" type="presParOf" srcId="{EB4008C9-57A2-472F-B961-1E629FEF3E23}" destId="{01B98809-27F8-46BD-9D8A-6B9E4D463199}" srcOrd="2" destOrd="0" presId="urn:microsoft.com/office/officeart/2005/8/layout/orgChart1"/>
    <dgm:cxn modelId="{B46ABF88-63E9-4398-8472-74A4012BBF62}" type="presParOf" srcId="{B58EC029-2FCB-407E-BAC8-70A6A3B68D58}" destId="{AC8F2A1C-F8C6-4F79-B138-5345E6E1BA13}" srcOrd="2" destOrd="0" presId="urn:microsoft.com/office/officeart/2005/8/layout/orgChart1"/>
    <dgm:cxn modelId="{56380989-9B88-496C-93EE-44010A2FD9FD}" type="presParOf" srcId="{99566454-01FD-4B45-89D2-9D8DF39757D7}" destId="{0765D69C-51EE-44A2-9EB3-F9AF7897BD85}" srcOrd="2" destOrd="0" presId="urn:microsoft.com/office/officeart/2005/8/layout/orgChart1"/>
    <dgm:cxn modelId="{872BD3DD-428D-402E-B09C-AA7E9E26597B}" type="presParOf" srcId="{16467ABA-E30A-4024-B6F5-D81267C79AF9}" destId="{C33824EF-A78C-4318-A10C-9FD8933EBE50}"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70BB1DB-3538-4FF3-85BF-2D8A8A0FA1E8}">
      <dsp:nvSpPr>
        <dsp:cNvPr id="0" name=""/>
        <dsp:cNvSpPr/>
      </dsp:nvSpPr>
      <dsp:spPr>
        <a:xfrm>
          <a:off x="5434777" y="3059417"/>
          <a:ext cx="205625" cy="530449"/>
        </a:xfrm>
        <a:custGeom>
          <a:avLst/>
          <a:gdLst/>
          <a:ahLst/>
          <a:cxnLst/>
          <a:rect l="0" t="0" r="0" b="0"/>
          <a:pathLst>
            <a:path>
              <a:moveTo>
                <a:pt x="0" y="0"/>
              </a:moveTo>
              <a:lnTo>
                <a:pt x="0" y="530449"/>
              </a:lnTo>
              <a:lnTo>
                <a:pt x="205625" y="530449"/>
              </a:lnTo>
            </a:path>
          </a:pathLst>
        </a:custGeom>
        <a:noFill/>
        <a:ln w="25400" cap="flat" cmpd="sng" algn="ctr">
          <a:solidFill>
            <a:schemeClr val="accent2">
              <a:tint val="7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CD31755-39D4-4C99-BDE8-36BE14F58723}">
      <dsp:nvSpPr>
        <dsp:cNvPr id="0" name=""/>
        <dsp:cNvSpPr/>
      </dsp:nvSpPr>
      <dsp:spPr>
        <a:xfrm>
          <a:off x="6026357" y="1928208"/>
          <a:ext cx="91440" cy="334582"/>
        </a:xfrm>
        <a:custGeom>
          <a:avLst/>
          <a:gdLst/>
          <a:ahLst/>
          <a:cxnLst/>
          <a:rect l="0" t="0" r="0" b="0"/>
          <a:pathLst>
            <a:path>
              <a:moveTo>
                <a:pt x="45720" y="0"/>
              </a:moveTo>
              <a:lnTo>
                <a:pt x="45720" y="334582"/>
              </a:lnTo>
            </a:path>
          </a:pathLst>
        </a:custGeom>
        <a:noFill/>
        <a:ln w="25400" cap="flat" cmpd="sng" algn="ctr">
          <a:solidFill>
            <a:schemeClr val="accent2">
              <a:tint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69D48762-D373-4A2F-B56B-7CB940334082}">
      <dsp:nvSpPr>
        <dsp:cNvPr id="0" name=""/>
        <dsp:cNvSpPr/>
      </dsp:nvSpPr>
      <dsp:spPr>
        <a:xfrm>
          <a:off x="4144243" y="796999"/>
          <a:ext cx="1927834" cy="334582"/>
        </a:xfrm>
        <a:custGeom>
          <a:avLst/>
          <a:gdLst/>
          <a:ahLst/>
          <a:cxnLst/>
          <a:rect l="0" t="0" r="0" b="0"/>
          <a:pathLst>
            <a:path>
              <a:moveTo>
                <a:pt x="0" y="0"/>
              </a:moveTo>
              <a:lnTo>
                <a:pt x="0" y="167291"/>
              </a:lnTo>
              <a:lnTo>
                <a:pt x="1927834" y="167291"/>
              </a:lnTo>
              <a:lnTo>
                <a:pt x="1927834" y="334582"/>
              </a:lnTo>
            </a:path>
          </a:pathLst>
        </a:custGeom>
        <a:noFill/>
        <a:ln w="25400" cap="flat" cmpd="sng" algn="ctr">
          <a:solidFill>
            <a:schemeClr val="accent2">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E67CC7AE-2AF7-4F9D-A750-28F9DC46438A}">
      <dsp:nvSpPr>
        <dsp:cNvPr id="0" name=""/>
        <dsp:cNvSpPr/>
      </dsp:nvSpPr>
      <dsp:spPr>
        <a:xfrm>
          <a:off x="4098523" y="1928208"/>
          <a:ext cx="91440" cy="334582"/>
        </a:xfrm>
        <a:custGeom>
          <a:avLst/>
          <a:gdLst/>
          <a:ahLst/>
          <a:cxnLst/>
          <a:rect l="0" t="0" r="0" b="0"/>
          <a:pathLst>
            <a:path>
              <a:moveTo>
                <a:pt x="45720" y="0"/>
              </a:moveTo>
              <a:lnTo>
                <a:pt x="45720" y="334582"/>
              </a:lnTo>
            </a:path>
          </a:pathLst>
        </a:custGeom>
        <a:noFill/>
        <a:ln w="25400" cap="flat" cmpd="sng" algn="ctr">
          <a:solidFill>
            <a:schemeClr val="accent2">
              <a:tint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0A9ADD7-8AF4-4FE3-92A5-C4EF01176A70}">
      <dsp:nvSpPr>
        <dsp:cNvPr id="0" name=""/>
        <dsp:cNvSpPr/>
      </dsp:nvSpPr>
      <dsp:spPr>
        <a:xfrm>
          <a:off x="4098523" y="796999"/>
          <a:ext cx="91440" cy="334582"/>
        </a:xfrm>
        <a:custGeom>
          <a:avLst/>
          <a:gdLst/>
          <a:ahLst/>
          <a:cxnLst/>
          <a:rect l="0" t="0" r="0" b="0"/>
          <a:pathLst>
            <a:path>
              <a:moveTo>
                <a:pt x="45720" y="0"/>
              </a:moveTo>
              <a:lnTo>
                <a:pt x="45720" y="334582"/>
              </a:lnTo>
            </a:path>
          </a:pathLst>
        </a:custGeom>
        <a:noFill/>
        <a:ln w="25400" cap="flat" cmpd="sng" algn="ctr">
          <a:solidFill>
            <a:schemeClr val="accent2">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164C1C15-CB42-4702-81AC-4195DDD0A6F5}">
      <dsp:nvSpPr>
        <dsp:cNvPr id="0" name=""/>
        <dsp:cNvSpPr/>
      </dsp:nvSpPr>
      <dsp:spPr>
        <a:xfrm>
          <a:off x="1579108" y="3059417"/>
          <a:ext cx="240756" cy="530449"/>
        </a:xfrm>
        <a:custGeom>
          <a:avLst/>
          <a:gdLst/>
          <a:ahLst/>
          <a:cxnLst/>
          <a:rect l="0" t="0" r="0" b="0"/>
          <a:pathLst>
            <a:path>
              <a:moveTo>
                <a:pt x="0" y="0"/>
              </a:moveTo>
              <a:lnTo>
                <a:pt x="0" y="530449"/>
              </a:lnTo>
              <a:lnTo>
                <a:pt x="240756" y="530449"/>
              </a:lnTo>
            </a:path>
          </a:pathLst>
        </a:custGeom>
        <a:noFill/>
        <a:ln w="25400" cap="flat" cmpd="sng" algn="ctr">
          <a:solidFill>
            <a:schemeClr val="accent2">
              <a:tint val="7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72350723-3B78-481B-A370-FE177EDD2508}">
      <dsp:nvSpPr>
        <dsp:cNvPr id="0" name=""/>
        <dsp:cNvSpPr/>
      </dsp:nvSpPr>
      <dsp:spPr>
        <a:xfrm>
          <a:off x="2170689" y="1928208"/>
          <a:ext cx="91440" cy="334582"/>
        </a:xfrm>
        <a:custGeom>
          <a:avLst/>
          <a:gdLst/>
          <a:ahLst/>
          <a:cxnLst/>
          <a:rect l="0" t="0" r="0" b="0"/>
          <a:pathLst>
            <a:path>
              <a:moveTo>
                <a:pt x="45720" y="0"/>
              </a:moveTo>
              <a:lnTo>
                <a:pt x="45720" y="334582"/>
              </a:lnTo>
            </a:path>
          </a:pathLst>
        </a:custGeom>
        <a:noFill/>
        <a:ln w="25400" cap="flat" cmpd="sng" algn="ctr">
          <a:solidFill>
            <a:schemeClr val="accent2">
              <a:tint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B97D3067-4721-4103-BF80-24CA7150318D}">
      <dsp:nvSpPr>
        <dsp:cNvPr id="0" name=""/>
        <dsp:cNvSpPr/>
      </dsp:nvSpPr>
      <dsp:spPr>
        <a:xfrm>
          <a:off x="2216409" y="796999"/>
          <a:ext cx="1927834" cy="334582"/>
        </a:xfrm>
        <a:custGeom>
          <a:avLst/>
          <a:gdLst/>
          <a:ahLst/>
          <a:cxnLst/>
          <a:rect l="0" t="0" r="0" b="0"/>
          <a:pathLst>
            <a:path>
              <a:moveTo>
                <a:pt x="1927834" y="0"/>
              </a:moveTo>
              <a:lnTo>
                <a:pt x="1927834" y="167291"/>
              </a:lnTo>
              <a:lnTo>
                <a:pt x="0" y="167291"/>
              </a:lnTo>
              <a:lnTo>
                <a:pt x="0" y="334582"/>
              </a:lnTo>
            </a:path>
          </a:pathLst>
        </a:custGeom>
        <a:noFill/>
        <a:ln w="25400" cap="flat" cmpd="sng" algn="ctr">
          <a:solidFill>
            <a:schemeClr val="accent2">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5AFF9645-AAA1-42D8-86B6-D2EABBA9FF00}">
      <dsp:nvSpPr>
        <dsp:cNvPr id="0" name=""/>
        <dsp:cNvSpPr/>
      </dsp:nvSpPr>
      <dsp:spPr>
        <a:xfrm>
          <a:off x="3347617" y="374"/>
          <a:ext cx="1593251" cy="796625"/>
        </a:xfrm>
        <a:prstGeom prst="rect">
          <a:avLst/>
        </a:prstGeom>
        <a:solidFill>
          <a:schemeClr val="accent2">
            <a:shade val="80000"/>
            <a:hueOff val="0"/>
            <a:satOff val="0"/>
            <a:lumOff val="0"/>
            <a:alphaOff val="0"/>
          </a:schemeClr>
        </a:solidFill>
        <a:ln>
          <a:noFill/>
        </a:ln>
        <a:effectLst>
          <a:outerShdw blurRad="63500" dist="25400" dir="5400000" rotWithShape="0">
            <a:srgbClr val="000000">
              <a:alpha val="43137"/>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500" b="0" i="0" u="none" strike="noStrike" kern="1200" cap="none" normalizeH="0" baseline="0" smtClean="0">
              <a:ln/>
              <a:effectLst/>
              <a:latin typeface="Verdana" pitchFamily="34" charset="0"/>
            </a:rPr>
            <a:t>Somatosensory</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500" b="0" i="0" u="none" strike="noStrike" kern="1200" cap="none" normalizeH="0" baseline="0" smtClean="0">
              <a:ln/>
              <a:effectLst/>
              <a:latin typeface="Verdana" pitchFamily="34" charset="0"/>
            </a:rPr>
            <a:t>System</a:t>
          </a:r>
          <a:endParaRPr kumimoji="0" lang="en-US" sz="1500" b="0" i="0" u="none" strike="noStrike" kern="1200" cap="none" normalizeH="0" baseline="0" dirty="0" smtClean="0">
            <a:ln/>
            <a:effectLst/>
            <a:latin typeface="Verdana" pitchFamily="34" charset="0"/>
          </a:endParaRPr>
        </a:p>
      </dsp:txBody>
      <dsp:txXfrm>
        <a:off x="3347617" y="374"/>
        <a:ext cx="1593251" cy="796625"/>
      </dsp:txXfrm>
    </dsp:sp>
    <dsp:sp modelId="{FF6F0D13-A572-4F20-B3DD-EA7EBD6E0129}">
      <dsp:nvSpPr>
        <dsp:cNvPr id="0" name=""/>
        <dsp:cNvSpPr/>
      </dsp:nvSpPr>
      <dsp:spPr>
        <a:xfrm>
          <a:off x="1419783" y="1131582"/>
          <a:ext cx="1593251" cy="796625"/>
        </a:xfrm>
        <a:prstGeom prst="rect">
          <a:avLst/>
        </a:prstGeom>
        <a:solidFill>
          <a:schemeClr val="accent2">
            <a:tint val="99000"/>
            <a:hueOff val="0"/>
            <a:satOff val="0"/>
            <a:lumOff val="0"/>
            <a:alphaOff val="0"/>
          </a:schemeClr>
        </a:solidFill>
        <a:ln>
          <a:noFill/>
        </a:ln>
        <a:effectLst>
          <a:outerShdw blurRad="63500" dist="25400" dir="5400000" rotWithShape="0">
            <a:srgbClr val="000000">
              <a:alpha val="43137"/>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500" b="0" i="0" u="none" strike="noStrike" kern="1200" cap="none" normalizeH="0" baseline="0" smtClean="0">
              <a:ln/>
              <a:effectLst/>
              <a:latin typeface="Verdana" pitchFamily="34" charset="0"/>
            </a:rPr>
            <a:t>Brain</a:t>
          </a:r>
          <a:endParaRPr kumimoji="0" lang="en-US" sz="1500" b="0" i="0" u="none" strike="noStrike" kern="1200" cap="none" normalizeH="0" baseline="0" dirty="0" smtClean="0">
            <a:ln/>
            <a:effectLst/>
            <a:latin typeface="Verdana" pitchFamily="34" charset="0"/>
          </a:endParaRPr>
        </a:p>
      </dsp:txBody>
      <dsp:txXfrm>
        <a:off x="1419783" y="1131582"/>
        <a:ext cx="1593251" cy="796625"/>
      </dsp:txXfrm>
    </dsp:sp>
    <dsp:sp modelId="{1B792AEC-58F9-4528-88E6-3ECBF536E49D}">
      <dsp:nvSpPr>
        <dsp:cNvPr id="0" name=""/>
        <dsp:cNvSpPr/>
      </dsp:nvSpPr>
      <dsp:spPr>
        <a:xfrm>
          <a:off x="1419783" y="2262791"/>
          <a:ext cx="1593251" cy="796625"/>
        </a:xfrm>
        <a:prstGeom prst="rect">
          <a:avLst/>
        </a:prstGeom>
        <a:solidFill>
          <a:schemeClr val="accent2">
            <a:tint val="80000"/>
            <a:hueOff val="0"/>
            <a:satOff val="0"/>
            <a:lumOff val="0"/>
            <a:alphaOff val="0"/>
          </a:schemeClr>
        </a:solidFill>
        <a:ln>
          <a:noFill/>
        </a:ln>
        <a:effectLst>
          <a:outerShdw blurRad="63500" dist="25400" dir="5400000" rotWithShape="0">
            <a:srgbClr val="000000">
              <a:alpha val="43137"/>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500" b="0" i="0" u="none" strike="noStrike" kern="1200" cap="none" normalizeH="0" baseline="0" dirty="0" err="1" smtClean="0">
              <a:ln/>
              <a:effectLst/>
              <a:latin typeface="Verdana" pitchFamily="34" charset="0"/>
            </a:rPr>
            <a:t>Somatosensory</a:t>
          </a:r>
          <a:r>
            <a:rPr kumimoji="0" lang="en-US" sz="1500" b="0" i="0" u="none" strike="noStrike" kern="1200" cap="none" normalizeH="0" baseline="0" dirty="0" smtClean="0">
              <a:ln/>
              <a:effectLst/>
              <a:latin typeface="Verdana"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500" b="0" i="0" u="none" strike="noStrike" kern="1200" cap="none" normalizeH="0" baseline="0" dirty="0" smtClean="0">
              <a:ln/>
              <a:effectLst/>
              <a:latin typeface="Verdana" pitchFamily="34" charset="0"/>
            </a:rPr>
            <a:t>Cortex</a:t>
          </a:r>
        </a:p>
      </dsp:txBody>
      <dsp:txXfrm>
        <a:off x="1419783" y="2262791"/>
        <a:ext cx="1593251" cy="796625"/>
      </dsp:txXfrm>
    </dsp:sp>
    <dsp:sp modelId="{983844C9-9697-435D-9B2D-AF1F44613FF6}">
      <dsp:nvSpPr>
        <dsp:cNvPr id="0" name=""/>
        <dsp:cNvSpPr/>
      </dsp:nvSpPr>
      <dsp:spPr>
        <a:xfrm>
          <a:off x="1819864" y="3191553"/>
          <a:ext cx="1593251" cy="796625"/>
        </a:xfrm>
        <a:prstGeom prst="rect">
          <a:avLst/>
        </a:prstGeom>
        <a:solidFill>
          <a:schemeClr val="accent2">
            <a:tint val="70000"/>
            <a:hueOff val="0"/>
            <a:satOff val="0"/>
            <a:lumOff val="0"/>
            <a:alphaOff val="0"/>
          </a:schemeClr>
        </a:solidFill>
        <a:ln>
          <a:noFill/>
        </a:ln>
        <a:effectLst>
          <a:outerShdw blurRad="63500" dist="25400" dir="5400000" rotWithShape="0">
            <a:srgbClr val="000000">
              <a:alpha val="43137"/>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500" b="0" i="0" u="none" strike="noStrike" kern="1200" cap="none" normalizeH="0" baseline="0" dirty="0" smtClean="0">
              <a:ln/>
              <a:effectLst/>
              <a:latin typeface="Verdana" pitchFamily="34" charset="0"/>
            </a:rPr>
            <a:t>Thalamus</a:t>
          </a:r>
        </a:p>
      </dsp:txBody>
      <dsp:txXfrm>
        <a:off x="1819864" y="3191553"/>
        <a:ext cx="1593251" cy="796625"/>
      </dsp:txXfrm>
    </dsp:sp>
    <dsp:sp modelId="{05454D74-6C4D-44B8-9BF3-9BF72F48C73F}">
      <dsp:nvSpPr>
        <dsp:cNvPr id="0" name=""/>
        <dsp:cNvSpPr/>
      </dsp:nvSpPr>
      <dsp:spPr>
        <a:xfrm>
          <a:off x="3347617" y="1131582"/>
          <a:ext cx="1593251" cy="796625"/>
        </a:xfrm>
        <a:prstGeom prst="rect">
          <a:avLst/>
        </a:prstGeom>
        <a:solidFill>
          <a:schemeClr val="accent2">
            <a:tint val="99000"/>
            <a:hueOff val="0"/>
            <a:satOff val="0"/>
            <a:lumOff val="0"/>
            <a:alphaOff val="0"/>
          </a:schemeClr>
        </a:solidFill>
        <a:ln>
          <a:noFill/>
        </a:ln>
        <a:effectLst>
          <a:outerShdw blurRad="63500" dist="25400" dir="5400000" rotWithShape="0">
            <a:srgbClr val="000000">
              <a:alpha val="43137"/>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500" b="0" i="0" u="none" strike="noStrike" kern="1200" cap="none" normalizeH="0" baseline="0" smtClean="0">
              <a:ln/>
              <a:effectLst/>
              <a:latin typeface="Verdana" pitchFamily="34" charset="0"/>
            </a:rPr>
            <a:t>Spinal Cord</a:t>
          </a:r>
          <a:endParaRPr kumimoji="0" lang="en-US" sz="1500" b="0" i="0" u="none" strike="noStrike" kern="1200" cap="none" normalizeH="0" baseline="0" dirty="0" smtClean="0">
            <a:ln/>
            <a:effectLst/>
            <a:latin typeface="Verdana" pitchFamily="34" charset="0"/>
          </a:endParaRPr>
        </a:p>
      </dsp:txBody>
      <dsp:txXfrm>
        <a:off x="3347617" y="1131582"/>
        <a:ext cx="1593251" cy="796625"/>
      </dsp:txXfrm>
    </dsp:sp>
    <dsp:sp modelId="{3EF57A9F-096D-48C6-9946-43200D9EAB34}">
      <dsp:nvSpPr>
        <dsp:cNvPr id="0" name=""/>
        <dsp:cNvSpPr/>
      </dsp:nvSpPr>
      <dsp:spPr>
        <a:xfrm>
          <a:off x="3347617" y="2262791"/>
          <a:ext cx="1593251" cy="796625"/>
        </a:xfrm>
        <a:prstGeom prst="rect">
          <a:avLst/>
        </a:prstGeom>
        <a:solidFill>
          <a:schemeClr val="accent2">
            <a:tint val="80000"/>
            <a:hueOff val="0"/>
            <a:satOff val="0"/>
            <a:lumOff val="0"/>
            <a:alphaOff val="0"/>
          </a:schemeClr>
        </a:solidFill>
        <a:ln>
          <a:noFill/>
        </a:ln>
        <a:effectLst>
          <a:outerShdw blurRad="63500" dist="25400" dir="5400000" rotWithShape="0">
            <a:srgbClr val="000000">
              <a:alpha val="43137"/>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500" b="0" i="0" u="none" strike="noStrike" kern="1200" cap="none" normalizeH="0" baseline="0" smtClean="0">
              <a:ln/>
              <a:effectLst/>
              <a:latin typeface="Verdana" pitchFamily="34" charset="0"/>
            </a:rPr>
            <a:t>Dorsal Horn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500" b="0" i="0" u="none" strike="noStrike" kern="1200" cap="none" normalizeH="0" baseline="0" smtClean="0">
              <a:ln/>
              <a:effectLst/>
              <a:latin typeface="Verdana" pitchFamily="34" charset="0"/>
            </a:rPr>
            <a:t>Ventral Root</a:t>
          </a:r>
          <a:endParaRPr kumimoji="0" lang="en-US" sz="1500" b="0" i="0" u="none" strike="noStrike" kern="1200" cap="none" normalizeH="0" baseline="0" dirty="0" smtClean="0">
            <a:ln/>
            <a:effectLst/>
            <a:latin typeface="Verdana" pitchFamily="34" charset="0"/>
          </a:endParaRPr>
        </a:p>
      </dsp:txBody>
      <dsp:txXfrm>
        <a:off x="3347617" y="2262791"/>
        <a:ext cx="1593251" cy="796625"/>
      </dsp:txXfrm>
    </dsp:sp>
    <dsp:sp modelId="{6A33E8E7-D33C-49BA-8171-A76C98A6220A}">
      <dsp:nvSpPr>
        <dsp:cNvPr id="0" name=""/>
        <dsp:cNvSpPr/>
      </dsp:nvSpPr>
      <dsp:spPr>
        <a:xfrm>
          <a:off x="5275452" y="1131582"/>
          <a:ext cx="1593251" cy="796625"/>
        </a:xfrm>
        <a:prstGeom prst="rect">
          <a:avLst/>
        </a:prstGeom>
        <a:solidFill>
          <a:schemeClr val="accent2">
            <a:tint val="99000"/>
            <a:hueOff val="0"/>
            <a:satOff val="0"/>
            <a:lumOff val="0"/>
            <a:alphaOff val="0"/>
          </a:schemeClr>
        </a:solidFill>
        <a:ln>
          <a:noFill/>
        </a:ln>
        <a:effectLst>
          <a:outerShdw blurRad="63500" dist="25400" dir="5400000" rotWithShape="0">
            <a:srgbClr val="000000">
              <a:alpha val="43137"/>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500" b="0" i="0" u="none" strike="noStrike" kern="1200" cap="none" normalizeH="0" baseline="0" smtClean="0">
              <a:ln/>
              <a:effectLst/>
              <a:latin typeface="Verdana" pitchFamily="34" charset="0"/>
            </a:rPr>
            <a:t>PNS</a:t>
          </a:r>
          <a:endParaRPr kumimoji="0" lang="en-US" sz="1500" b="0" i="0" u="none" strike="noStrike" kern="1200" cap="none" normalizeH="0" baseline="0" dirty="0" smtClean="0">
            <a:ln/>
            <a:effectLst/>
            <a:latin typeface="Verdana" pitchFamily="34" charset="0"/>
          </a:endParaRPr>
        </a:p>
      </dsp:txBody>
      <dsp:txXfrm>
        <a:off x="5275452" y="1131582"/>
        <a:ext cx="1593251" cy="796625"/>
      </dsp:txXfrm>
    </dsp:sp>
    <dsp:sp modelId="{3E7D745F-77F0-48CF-8AEB-4ADE44596D83}">
      <dsp:nvSpPr>
        <dsp:cNvPr id="0" name=""/>
        <dsp:cNvSpPr/>
      </dsp:nvSpPr>
      <dsp:spPr>
        <a:xfrm>
          <a:off x="5275452" y="2262791"/>
          <a:ext cx="1593251" cy="796625"/>
        </a:xfrm>
        <a:prstGeom prst="rect">
          <a:avLst/>
        </a:prstGeom>
        <a:solidFill>
          <a:schemeClr val="accent2">
            <a:tint val="80000"/>
            <a:hueOff val="0"/>
            <a:satOff val="0"/>
            <a:lumOff val="0"/>
            <a:alphaOff val="0"/>
          </a:schemeClr>
        </a:solidFill>
        <a:ln>
          <a:noFill/>
        </a:ln>
        <a:effectLst>
          <a:outerShdw blurRad="63500" dist="25400" dir="5400000" rotWithShape="0">
            <a:srgbClr val="000000">
              <a:alpha val="43137"/>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500" b="0" i="0" u="none" strike="noStrike" kern="1200" cap="none" normalizeH="0" baseline="0" smtClean="0">
              <a:ln/>
              <a:effectLst/>
              <a:latin typeface="Verdana" pitchFamily="34" charset="0"/>
            </a:rPr>
            <a:t>Afferent Neuron</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500" b="0" i="0" u="none" strike="noStrike" kern="1200" cap="none" normalizeH="0" baseline="0" smtClean="0">
              <a:ln/>
              <a:effectLst/>
              <a:latin typeface="Verdana" pitchFamily="34" charset="0"/>
            </a:rPr>
            <a:t>Efferent Neuron</a:t>
          </a:r>
          <a:endParaRPr kumimoji="0" lang="en-US" sz="1500" b="0" i="0" u="none" strike="noStrike" kern="1200" cap="none" normalizeH="0" baseline="0" dirty="0" smtClean="0">
            <a:ln/>
            <a:effectLst/>
            <a:latin typeface="Verdana" pitchFamily="34" charset="0"/>
          </a:endParaRPr>
        </a:p>
      </dsp:txBody>
      <dsp:txXfrm>
        <a:off x="5275452" y="2262791"/>
        <a:ext cx="1593251" cy="796625"/>
      </dsp:txXfrm>
    </dsp:sp>
    <dsp:sp modelId="{445B7908-2CA0-4C4C-ABCD-15B0CCB50738}">
      <dsp:nvSpPr>
        <dsp:cNvPr id="0" name=""/>
        <dsp:cNvSpPr/>
      </dsp:nvSpPr>
      <dsp:spPr>
        <a:xfrm>
          <a:off x="5640402" y="3191553"/>
          <a:ext cx="1593251" cy="796625"/>
        </a:xfrm>
        <a:prstGeom prst="rect">
          <a:avLst/>
        </a:prstGeom>
        <a:solidFill>
          <a:schemeClr val="accent2">
            <a:tint val="70000"/>
            <a:hueOff val="0"/>
            <a:satOff val="0"/>
            <a:lumOff val="0"/>
            <a:alphaOff val="0"/>
          </a:schemeClr>
        </a:solidFill>
        <a:ln>
          <a:noFill/>
        </a:ln>
        <a:effectLst>
          <a:outerShdw blurRad="63500" dist="25400" dir="5400000" rotWithShape="0">
            <a:srgbClr val="000000">
              <a:alpha val="43137"/>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500" b="0" i="0" u="none" strike="noStrike" kern="1200" cap="none" normalizeH="0" baseline="0" smtClean="0">
              <a:ln/>
              <a:effectLst/>
              <a:latin typeface="Verdana" pitchFamily="34" charset="0"/>
            </a:rPr>
            <a:t>A-delta Fibers</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500" b="0" i="0" u="none" strike="noStrike" kern="1200" cap="none" normalizeH="0" baseline="0" smtClean="0">
              <a:ln/>
              <a:effectLst/>
              <a:latin typeface="Verdana" pitchFamily="34" charset="0"/>
            </a:rPr>
            <a:t>C-Fibers</a:t>
          </a:r>
          <a:endParaRPr kumimoji="0" lang="en-US" sz="1500" b="0" i="0" u="none" strike="noStrike" kern="1200" cap="none" normalizeH="0" baseline="0" dirty="0" smtClean="0">
            <a:ln/>
            <a:effectLst/>
            <a:latin typeface="Verdana" pitchFamily="34" charset="0"/>
          </a:endParaRPr>
        </a:p>
      </dsp:txBody>
      <dsp:txXfrm>
        <a:off x="5640402" y="3191553"/>
        <a:ext cx="1593251" cy="79662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US"/>
          </a:p>
        </p:txBody>
      </p:sp>
      <p:sp>
        <p:nvSpPr>
          <p:cNvPr id="92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US"/>
          </a:p>
        </p:txBody>
      </p:sp>
      <p:sp>
        <p:nvSpPr>
          <p:cNvPr id="4915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2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US"/>
          </a:p>
        </p:txBody>
      </p:sp>
      <p:sp>
        <p:nvSpPr>
          <p:cNvPr id="92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4ED4C557-250F-4B30-B8BD-8CFE05187D36}"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15F2BE1E-732F-49B0-8F82-FDDFA168BC22}" type="slidenum">
              <a:rPr lang="en-US"/>
              <a:pPr/>
              <a:t>5</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xfrm>
            <a:off x="914400" y="4343400"/>
            <a:ext cx="5029200" cy="4114800"/>
          </a:xfrm>
          <a:noFill/>
          <a:ln/>
        </p:spPr>
        <p:txBody>
          <a:bodyPr/>
          <a:lstStyle/>
          <a:p>
            <a:r>
              <a:rPr lang="en-US" smtClean="0"/>
              <a:t>Myelination increases the speed of transmission and so sudden, sharp pain gets transmitted to the cerebral cortex faster than dull or aching pain.  This may be important for survival. The motivational and affective elements of pain appear to be influenced strongly by the C-fibers.  They project onto the thalamus, hypothalamus, and amygdala.</a:t>
            </a:r>
          </a:p>
          <a:p>
            <a:r>
              <a:rPr lang="en-US" smtClean="0"/>
              <a:t>The A-delta fibers project onto particular areas of the thalamus and sensory areas of the cerebral cortex.</a:t>
            </a:r>
          </a:p>
          <a:p>
            <a:r>
              <a:rPr lang="en-US" smtClean="0"/>
              <a:t>Neurotransmitters are also involved, in particular, substance P.</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FE76667E-BFFD-42F8-97FA-439E6A4F8567}" type="slidenum">
              <a:rPr lang="en-US"/>
              <a:pPr/>
              <a:t>24</a:t>
            </a:fld>
            <a:endParaRPr 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xfrm>
            <a:off x="914400" y="4343400"/>
            <a:ext cx="5029200" cy="4114800"/>
          </a:xfrm>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5FF1D41A-256B-42AC-B649-B310D38E178F}" type="slidenum">
              <a:rPr lang="en-US"/>
              <a:pPr/>
              <a:t>38</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endParaRPr lang="en-US" smtClean="0"/>
          </a:p>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hangingPunct="1"/>
            <a:endParaRPr lang="en-US">
              <a:solidFill>
                <a:srgbClr val="000000"/>
              </a:solidFill>
            </a:endParaRPr>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hangingPunct="1"/>
            <a:endParaRPr lang="en-US">
              <a:solidFill>
                <a:srgbClr val="000000"/>
              </a:solidFill>
            </a:endParaRPr>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smtClean="0"/>
              <a:t>Click to edit Master title style</a:t>
            </a:r>
            <a:endParaRPr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lstStyle>
          <a:p>
            <a:endParaRPr lang="en-US"/>
          </a:p>
        </p:txBody>
      </p:sp>
      <p:sp>
        <p:nvSpPr>
          <p:cNvPr id="7" name="Footer Placeholder 19"/>
          <p:cNvSpPr>
            <a:spLocks noGrp="1"/>
          </p:cNvSpPr>
          <p:nvPr>
            <p:ph type="ftr" sz="quarter" idx="11"/>
          </p:nvPr>
        </p:nvSpPr>
        <p:spPr/>
        <p:txBody>
          <a:bodyPr/>
          <a:lstStyle>
            <a:lvl1pPr>
              <a:defRPr/>
            </a:lvl1pPr>
          </a:lstStyle>
          <a:p>
            <a:endParaRPr lang="en-US"/>
          </a:p>
        </p:txBody>
      </p:sp>
      <p:sp>
        <p:nvSpPr>
          <p:cNvPr id="8" name="Slide Number Placeholder 9"/>
          <p:cNvSpPr>
            <a:spLocks noGrp="1"/>
          </p:cNvSpPr>
          <p:nvPr>
            <p:ph type="sldNum" sz="quarter" idx="12"/>
          </p:nvPr>
        </p:nvSpPr>
        <p:spPr/>
        <p:txBody>
          <a:bodyPr/>
          <a:lstStyle>
            <a:lvl1pPr>
              <a:defRPr/>
            </a:lvl1pPr>
          </a:lstStyle>
          <a:p>
            <a:fld id="{D2A9DA32-7FB2-4DDF-8828-F783865AB197}"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endParaRPr lang="en-US"/>
          </a:p>
        </p:txBody>
      </p:sp>
      <p:sp>
        <p:nvSpPr>
          <p:cNvPr id="5" name="Footer Placeholder 9"/>
          <p:cNvSpPr>
            <a:spLocks noGrp="1"/>
          </p:cNvSpPr>
          <p:nvPr>
            <p:ph type="ftr" sz="quarter" idx="11"/>
          </p:nvPr>
        </p:nvSpPr>
        <p:spPr/>
        <p:txBody>
          <a:bodyPr/>
          <a:lstStyle>
            <a:lvl1pPr>
              <a:defRPr/>
            </a:lvl1pPr>
          </a:lstStyle>
          <a:p>
            <a:endParaRPr lang="en-US"/>
          </a:p>
        </p:txBody>
      </p:sp>
      <p:sp>
        <p:nvSpPr>
          <p:cNvPr id="6" name="Slide Number Placeholder 21"/>
          <p:cNvSpPr>
            <a:spLocks noGrp="1"/>
          </p:cNvSpPr>
          <p:nvPr>
            <p:ph type="sldNum" sz="quarter" idx="12"/>
          </p:nvPr>
        </p:nvSpPr>
        <p:spPr/>
        <p:txBody>
          <a:bodyPr/>
          <a:lstStyle>
            <a:lvl1pPr>
              <a:defRPr/>
            </a:lvl1pPr>
          </a:lstStyle>
          <a:p>
            <a:fld id="{3D310F7D-17E9-4324-B36F-FC7B1BB02A7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endParaRPr lang="en-US">
              <a:solidFill>
                <a:srgbClr val="FFFFFF"/>
              </a:solidFill>
            </a:endParaRPr>
          </a:p>
        </p:txBody>
      </p:sp>
      <p:sp>
        <p:nvSpPr>
          <p:cNvPr id="5" name="Rectangle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endParaRPr lang="en-US">
              <a:solidFill>
                <a:srgbClr val="FFFFFF"/>
              </a:solidFill>
            </a:endParaRPr>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hangingPunct="1"/>
            <a:endParaRPr lang="en-US">
              <a:solidFill>
                <a:srgbClr val="000000"/>
              </a:solidFill>
            </a:endParaRPr>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hangingPunct="1"/>
            <a:endParaRPr lang="en-US">
              <a:solidFill>
                <a:srgbClr val="000000"/>
              </a:solidFill>
            </a:endParaRPr>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lstStyle>
          <a:p>
            <a:endParaRPr lang="en-US"/>
          </a:p>
        </p:txBody>
      </p:sp>
      <p:sp>
        <p:nvSpPr>
          <p:cNvPr id="9" name="Footer Placeholder 4"/>
          <p:cNvSpPr>
            <a:spLocks noGrp="1"/>
          </p:cNvSpPr>
          <p:nvPr>
            <p:ph type="ftr" sz="quarter" idx="11"/>
          </p:nvPr>
        </p:nvSpPr>
        <p:spPr/>
        <p:txBody>
          <a:bodyPr/>
          <a:lstStyle>
            <a:lvl1pPr>
              <a:defRPr/>
            </a:lvl1pPr>
          </a:lstStyle>
          <a:p>
            <a:endParaRPr lang="en-US"/>
          </a:p>
        </p:txBody>
      </p:sp>
      <p:sp>
        <p:nvSpPr>
          <p:cNvPr id="10" name="Slide Number Placeholder 5"/>
          <p:cNvSpPr>
            <a:spLocks noGrp="1"/>
          </p:cNvSpPr>
          <p:nvPr>
            <p:ph type="sldNum" sz="quarter" idx="12"/>
          </p:nvPr>
        </p:nvSpPr>
        <p:spPr/>
        <p:txBody>
          <a:bodyPr/>
          <a:lstStyle>
            <a:lvl1pPr>
              <a:defRPr/>
            </a:lvl1pPr>
          </a:lstStyle>
          <a:p>
            <a:fld id="{0DB964B9-E4A6-43AB-BF45-A9EDFC5B7FA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endParaRPr lang="en-US"/>
          </a:p>
        </p:txBody>
      </p:sp>
      <p:sp>
        <p:nvSpPr>
          <p:cNvPr id="6" name="Footer Placeholder 9"/>
          <p:cNvSpPr>
            <a:spLocks noGrp="1"/>
          </p:cNvSpPr>
          <p:nvPr>
            <p:ph type="ftr" sz="quarter" idx="11"/>
          </p:nvPr>
        </p:nvSpPr>
        <p:spPr/>
        <p:txBody>
          <a:bodyPr/>
          <a:lstStyle>
            <a:lvl1pPr>
              <a:defRPr/>
            </a:lvl1pPr>
          </a:lstStyle>
          <a:p>
            <a:endParaRPr lang="en-US"/>
          </a:p>
        </p:txBody>
      </p:sp>
      <p:sp>
        <p:nvSpPr>
          <p:cNvPr id="7" name="Slide Number Placeholder 21"/>
          <p:cNvSpPr>
            <a:spLocks noGrp="1"/>
          </p:cNvSpPr>
          <p:nvPr>
            <p:ph type="sldNum" sz="quarter" idx="12"/>
          </p:nvPr>
        </p:nvSpPr>
        <p:spPr/>
        <p:txBody>
          <a:bodyPr/>
          <a:lstStyle>
            <a:lvl1pPr>
              <a:defRPr/>
            </a:lvl1pPr>
          </a:lstStyle>
          <a:p>
            <a:fld id="{196C7E6C-6D5C-4FA6-8FE9-0E11BE9A4593}"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1A6D9D54-3D81-4E61-9532-88D22F195F0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endParaRPr lang="en-US"/>
          </a:p>
        </p:txBody>
      </p:sp>
      <p:sp>
        <p:nvSpPr>
          <p:cNvPr id="4" name="Footer Placeholder 9"/>
          <p:cNvSpPr>
            <a:spLocks noGrp="1"/>
          </p:cNvSpPr>
          <p:nvPr>
            <p:ph type="ftr" sz="quarter" idx="11"/>
          </p:nvPr>
        </p:nvSpPr>
        <p:spPr/>
        <p:txBody>
          <a:bodyPr/>
          <a:lstStyle>
            <a:lvl1pPr>
              <a:defRPr/>
            </a:lvl1pPr>
          </a:lstStyle>
          <a:p>
            <a:endParaRPr lang="en-US"/>
          </a:p>
        </p:txBody>
      </p:sp>
      <p:sp>
        <p:nvSpPr>
          <p:cNvPr id="5" name="Slide Number Placeholder 21"/>
          <p:cNvSpPr>
            <a:spLocks noGrp="1"/>
          </p:cNvSpPr>
          <p:nvPr>
            <p:ph type="sldNum" sz="quarter" idx="12"/>
          </p:nvPr>
        </p:nvSpPr>
        <p:spPr/>
        <p:txBody>
          <a:bodyPr/>
          <a:lstStyle>
            <a:lvl1pPr>
              <a:defRPr/>
            </a:lvl1pPr>
          </a:lstStyle>
          <a:p>
            <a:fld id="{DF1E952F-C84A-44C8-9E9E-B5042F6B70D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endParaRPr lang="en-US">
              <a:solidFill>
                <a:srgbClr val="FFFFFF"/>
              </a:solidFill>
            </a:endParaRPr>
          </a:p>
        </p:txBody>
      </p:sp>
      <p:sp>
        <p:nvSpPr>
          <p:cNvPr id="3" name="Rectangle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endParaRPr lang="en-US">
              <a:solidFill>
                <a:srgbClr val="FFFFFF"/>
              </a:solidFill>
            </a:endParaRPr>
          </a:p>
        </p:txBody>
      </p:sp>
      <p:sp>
        <p:nvSpPr>
          <p:cNvPr id="4" name="Date Placeholder 1"/>
          <p:cNvSpPr>
            <a:spLocks noGrp="1"/>
          </p:cNvSpPr>
          <p:nvPr>
            <p:ph type="dt" sz="half" idx="10"/>
          </p:nvPr>
        </p:nvSpPr>
        <p:spPr/>
        <p:txBody>
          <a:bodyPr/>
          <a:lstStyle>
            <a:lvl1pPr>
              <a:defRPr/>
            </a:lvl1pPr>
          </a:lstStyle>
          <a:p>
            <a:endParaRPr lang="en-US"/>
          </a:p>
        </p:txBody>
      </p:sp>
      <p:sp>
        <p:nvSpPr>
          <p:cNvPr id="5" name="Footer Placeholder 2"/>
          <p:cNvSpPr>
            <a:spLocks noGrp="1"/>
          </p:cNvSpPr>
          <p:nvPr>
            <p:ph type="ftr" sz="quarter" idx="11"/>
          </p:nvPr>
        </p:nvSpPr>
        <p:spPr/>
        <p:txBody>
          <a:bodyPr/>
          <a:lstStyle>
            <a:lvl1pPr>
              <a:defRPr/>
            </a:lvl1pPr>
          </a:lstStyle>
          <a:p>
            <a:endParaRPr lang="en-US"/>
          </a:p>
        </p:txBody>
      </p:sp>
      <p:sp>
        <p:nvSpPr>
          <p:cNvPr id="6" name="Slide Number Placeholder 3"/>
          <p:cNvSpPr>
            <a:spLocks noGrp="1"/>
          </p:cNvSpPr>
          <p:nvPr>
            <p:ph type="sldNum" sz="quarter" idx="12"/>
          </p:nvPr>
        </p:nvSpPr>
        <p:spPr/>
        <p:txBody>
          <a:bodyPr/>
          <a:lstStyle>
            <a:lvl1pPr>
              <a:defRPr/>
            </a:lvl1pPr>
          </a:lstStyle>
          <a:p>
            <a:fld id="{859FE8F9-730F-4C2C-BC28-1DF817A5BEA4}"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3CE3FDF-74C9-4BB1-94C1-44E406E30A9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p>
            <a:pPr indent="-282575" eaLnBrk="1" hangingPunct="1">
              <a:lnSpc>
                <a:spcPts val="3000"/>
              </a:lnSpc>
              <a:spcBef>
                <a:spcPts val="600"/>
              </a:spcBef>
              <a:buClr>
                <a:schemeClr val="accent1"/>
              </a:buClr>
              <a:buSzPct val="80000"/>
              <a:buFont typeface="Wingdings 2" pitchFamily="18" charset="2"/>
              <a:buNone/>
            </a:pPr>
            <a:endParaRPr lang="en-US" sz="3200">
              <a:latin typeface="Gill Sans MT" pitchFamily="34" charset="0"/>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endParaRPr lang="en-US">
              <a:solidFill>
                <a:srgbClr val="FFFFFF"/>
              </a:solidFill>
            </a:endParaRPr>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endParaRPr lang="en-US">
              <a:solidFill>
                <a:srgbClr val="FFFFFF"/>
              </a:solidFill>
            </a:endParaRPr>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endParaRPr lang="en-US"/>
          </a:p>
        </p:txBody>
      </p:sp>
      <p:sp>
        <p:nvSpPr>
          <p:cNvPr id="9" name="Footer Placeholder 5"/>
          <p:cNvSpPr>
            <a:spLocks noGrp="1"/>
          </p:cNvSpPr>
          <p:nvPr>
            <p:ph type="ftr" sz="quarter" idx="11"/>
          </p:nvPr>
        </p:nvSpPr>
        <p:spPr/>
        <p:txBody>
          <a:bodyPr/>
          <a:lstStyle>
            <a:lvl1pPr>
              <a:defRPr/>
            </a:lvl1pPr>
          </a:lstStyle>
          <a:p>
            <a:endParaRPr lang="en-US"/>
          </a:p>
        </p:txBody>
      </p:sp>
      <p:sp>
        <p:nvSpPr>
          <p:cNvPr id="10" name="Slide Number Placeholder 6"/>
          <p:cNvSpPr>
            <a:spLocks noGrp="1"/>
          </p:cNvSpPr>
          <p:nvPr>
            <p:ph type="sldNum" sz="quarter" idx="12"/>
          </p:nvPr>
        </p:nvSpPr>
        <p:spPr/>
        <p:txBody>
          <a:bodyPr/>
          <a:lstStyle>
            <a:lvl1pPr>
              <a:defRPr/>
            </a:lvl1pPr>
          </a:lstStyle>
          <a:p>
            <a:fld id="{57BB403B-68F9-4F1E-B882-7088B22FCCDE}"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endParaRPr lang="en-US"/>
          </a:p>
        </p:txBody>
      </p:sp>
      <p:sp>
        <p:nvSpPr>
          <p:cNvPr id="5" name="Footer Placeholder 9"/>
          <p:cNvSpPr>
            <a:spLocks noGrp="1"/>
          </p:cNvSpPr>
          <p:nvPr>
            <p:ph type="ftr" sz="quarter" idx="11"/>
          </p:nvPr>
        </p:nvSpPr>
        <p:spPr/>
        <p:txBody>
          <a:bodyPr/>
          <a:lstStyle>
            <a:lvl1pPr>
              <a:defRPr/>
            </a:lvl1pPr>
          </a:lstStyle>
          <a:p>
            <a:endParaRPr lang="en-US"/>
          </a:p>
        </p:txBody>
      </p:sp>
      <p:sp>
        <p:nvSpPr>
          <p:cNvPr id="6" name="Slide Number Placeholder 21"/>
          <p:cNvSpPr>
            <a:spLocks noGrp="1"/>
          </p:cNvSpPr>
          <p:nvPr>
            <p:ph type="sldNum" sz="quarter" idx="12"/>
          </p:nvPr>
        </p:nvSpPr>
        <p:spPr/>
        <p:txBody>
          <a:bodyPr/>
          <a:lstStyle>
            <a:lvl1pPr>
              <a:defRPr/>
            </a:lvl1pPr>
          </a:lstStyle>
          <a:p>
            <a:fld id="{0B6CDD35-8DC9-42D0-B50A-74BC5DFEE9EB}"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endParaRPr lang="en-US"/>
          </a:p>
        </p:txBody>
      </p:sp>
      <p:sp>
        <p:nvSpPr>
          <p:cNvPr id="5" name="Footer Placeholder 9"/>
          <p:cNvSpPr>
            <a:spLocks noGrp="1"/>
          </p:cNvSpPr>
          <p:nvPr>
            <p:ph type="ftr" sz="quarter" idx="11"/>
          </p:nvPr>
        </p:nvSpPr>
        <p:spPr/>
        <p:txBody>
          <a:bodyPr/>
          <a:lstStyle>
            <a:lvl1pPr>
              <a:defRPr/>
            </a:lvl1pPr>
          </a:lstStyle>
          <a:p>
            <a:endParaRPr lang="en-US"/>
          </a:p>
        </p:txBody>
      </p:sp>
      <p:sp>
        <p:nvSpPr>
          <p:cNvPr id="6" name="Slide Number Placeholder 21"/>
          <p:cNvSpPr>
            <a:spLocks noGrp="1"/>
          </p:cNvSpPr>
          <p:nvPr>
            <p:ph type="sldNum" sz="quarter" idx="12"/>
          </p:nvPr>
        </p:nvSpPr>
        <p:spPr/>
        <p:txBody>
          <a:bodyPr/>
          <a:lstStyle>
            <a:lvl1pPr>
              <a:defRPr/>
            </a:lvl1pPr>
          </a:lstStyle>
          <a:p>
            <a:fld id="{97432898-D988-4EFC-ACEB-55EDFA747A6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566738" y="1752600"/>
            <a:ext cx="8001000" cy="4267200"/>
          </a:xfrm>
        </p:spPr>
        <p:txBody>
          <a:bodyPr>
            <a:normAutofit/>
          </a:bodyPr>
          <a:lstStyle/>
          <a:p>
            <a:pPr lvl="0"/>
            <a:endParaRPr lang="en-US" noProof="0" smtClean="0"/>
          </a:p>
        </p:txBody>
      </p:sp>
      <p:sp>
        <p:nvSpPr>
          <p:cNvPr id="4" name="Date Placeholder 23"/>
          <p:cNvSpPr>
            <a:spLocks noGrp="1"/>
          </p:cNvSpPr>
          <p:nvPr>
            <p:ph type="dt" sz="half" idx="10"/>
          </p:nvPr>
        </p:nvSpPr>
        <p:spPr/>
        <p:txBody>
          <a:bodyPr/>
          <a:lstStyle>
            <a:lvl1pPr>
              <a:defRPr/>
            </a:lvl1pPr>
          </a:lstStyle>
          <a:p>
            <a:endParaRPr lang="en-US"/>
          </a:p>
        </p:txBody>
      </p:sp>
      <p:sp>
        <p:nvSpPr>
          <p:cNvPr id="5" name="Footer Placeholder 9"/>
          <p:cNvSpPr>
            <a:spLocks noGrp="1"/>
          </p:cNvSpPr>
          <p:nvPr>
            <p:ph type="ftr" sz="quarter" idx="11"/>
          </p:nvPr>
        </p:nvSpPr>
        <p:spPr/>
        <p:txBody>
          <a:bodyPr/>
          <a:lstStyle>
            <a:lvl1pPr>
              <a:defRPr/>
            </a:lvl1pPr>
          </a:lstStyle>
          <a:p>
            <a:endParaRPr lang="en-US"/>
          </a:p>
        </p:txBody>
      </p:sp>
      <p:sp>
        <p:nvSpPr>
          <p:cNvPr id="6" name="Slide Number Placeholder 21"/>
          <p:cNvSpPr>
            <a:spLocks noGrp="1"/>
          </p:cNvSpPr>
          <p:nvPr>
            <p:ph type="sldNum" sz="quarter" idx="12"/>
          </p:nvPr>
        </p:nvSpPr>
        <p:spPr/>
        <p:txBody>
          <a:bodyPr/>
          <a:lstStyle>
            <a:lvl1pPr>
              <a:defRPr/>
            </a:lvl1pPr>
          </a:lstStyle>
          <a:p>
            <a:fld id="{BD4FFCAE-4463-4AE7-B718-BF3B6CD96BD1}"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66738" y="1752600"/>
            <a:ext cx="39243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752600"/>
            <a:ext cx="39243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endParaRPr lang="en-US"/>
          </a:p>
        </p:txBody>
      </p:sp>
      <p:sp>
        <p:nvSpPr>
          <p:cNvPr id="6" name="Footer Placeholder 9"/>
          <p:cNvSpPr>
            <a:spLocks noGrp="1"/>
          </p:cNvSpPr>
          <p:nvPr>
            <p:ph type="ftr" sz="quarter" idx="11"/>
          </p:nvPr>
        </p:nvSpPr>
        <p:spPr/>
        <p:txBody>
          <a:bodyPr/>
          <a:lstStyle>
            <a:lvl1pPr>
              <a:defRPr/>
            </a:lvl1pPr>
          </a:lstStyle>
          <a:p>
            <a:endParaRPr lang="en-US"/>
          </a:p>
        </p:txBody>
      </p:sp>
      <p:sp>
        <p:nvSpPr>
          <p:cNvPr id="7" name="Slide Number Placeholder 21"/>
          <p:cNvSpPr>
            <a:spLocks noGrp="1"/>
          </p:cNvSpPr>
          <p:nvPr>
            <p:ph type="sldNum" sz="quarter" idx="12"/>
          </p:nvPr>
        </p:nvSpPr>
        <p:spPr/>
        <p:txBody>
          <a:bodyPr/>
          <a:lstStyle>
            <a:lvl1pPr>
              <a:defRPr/>
            </a:lvl1pPr>
          </a:lstStyle>
          <a:p>
            <a:fld id="{8C7A7329-DF31-4D5E-BFD8-013F91C8A7DD}"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endParaRPr lang="en-US">
              <a:solidFill>
                <a:srgbClr val="FFFFFF"/>
              </a:solidFill>
            </a:endParaRPr>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endParaRPr lang="en-US">
              <a:solidFill>
                <a:srgbClr val="FFFFFF"/>
              </a:solidFill>
            </a:endParaRPr>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endParaRPr lang="en-US">
              <a:solidFill>
                <a:srgbClr val="FFFFFF"/>
              </a:solidFill>
            </a:endParaRPr>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extLst/>
          </a:lstStyle>
          <a:p>
            <a:r>
              <a:rPr lang="en-US" smtClean="0"/>
              <a:t>Click to edit Master title style</a:t>
            </a:r>
            <a:endParaRPr lang="en-US"/>
          </a:p>
        </p:txBody>
      </p:sp>
      <p:sp>
        <p:nvSpPr>
          <p:cNvPr id="1033" name="Text Placeholder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solidFill>
                  <a:srgbClr val="9A9A9A"/>
                </a:solidFill>
              </a:defRPr>
            </a:lvl1pPr>
          </a:lstStyle>
          <a:p>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vert="horz" wrap="square" lIns="91440" tIns="45720" rIns="91440" bIns="45720" numCol="1" anchor="b" anchorCtr="0" compatLnSpc="1">
            <a:prstTxWarp prst="textNoShape">
              <a:avLst/>
            </a:prstTxWarp>
          </a:bodyPr>
          <a:lstStyle>
            <a:lvl1pPr eaLnBrk="1" hangingPunct="1">
              <a:defRPr sz="1200">
                <a:solidFill>
                  <a:srgbClr val="9A9A9A"/>
                </a:solidFill>
              </a:defRPr>
            </a:lvl1pPr>
          </a:lstStyle>
          <a:p>
            <a:endParaRPr lang="en-US"/>
          </a:p>
        </p:txBody>
      </p:sp>
      <p:sp>
        <p:nvSpPr>
          <p:cNvPr id="22" name="Slide Number Placeholder 21"/>
          <p:cNvSpPr>
            <a:spLocks noGrp="1"/>
          </p:cNvSpPr>
          <p:nvPr>
            <p:ph type="sldNum" sz="quarter" idx="4"/>
          </p:nvPr>
        </p:nvSpPr>
        <p:spPr>
          <a:xfrm>
            <a:off x="8613775" y="6305550"/>
            <a:ext cx="457200" cy="476250"/>
          </a:xfrm>
          <a:prstGeom prst="rect">
            <a:avLst/>
          </a:prstGeom>
        </p:spPr>
        <p:txBody>
          <a:bodyPr vert="horz" wrap="square" lIns="91440" tIns="45720" rIns="91440" bIns="45720" numCol="1" anchor="b" anchorCtr="0" compatLnSpc="1">
            <a:prstTxWarp prst="textNoShape">
              <a:avLst/>
            </a:prstTxWarp>
          </a:bodyPr>
          <a:lstStyle>
            <a:lvl1pPr algn="ctr" eaLnBrk="1" hangingPunct="1">
              <a:defRPr sz="1200">
                <a:solidFill>
                  <a:srgbClr val="9A9A9A"/>
                </a:solidFill>
              </a:defRPr>
            </a:lvl1pPr>
          </a:lstStyle>
          <a:p>
            <a:fld id="{5643BED2-70D6-458F-A4B2-14B930B5793D}" type="slidenum">
              <a:rPr lang="en-US"/>
              <a:pPr/>
              <a:t>‹#›</a:t>
            </a:fld>
            <a:endParaRPr lang="en-US"/>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endParaRPr lang="en-US">
              <a:solidFill>
                <a:srgbClr val="FFFFFF"/>
              </a:solidFill>
            </a:endParaRPr>
          </a:p>
        </p:txBody>
      </p:sp>
    </p:spTree>
  </p:cSld>
  <p:clrMap bg1="lt1" tx1="dk1" bg2="lt2" tx2="dk2" accent1="accent1" accent2="accent2" accent3="accent3" accent4="accent4" accent5="accent5" accent6="accent6" hlink="hlink" folHlink="folHlink"/>
  <p:sldLayoutIdLst>
    <p:sldLayoutId id="2147483753" r:id="rId1"/>
    <p:sldLayoutId id="2147483746" r:id="rId2"/>
    <p:sldLayoutId id="2147483754" r:id="rId3"/>
    <p:sldLayoutId id="2147483747" r:id="rId4"/>
    <p:sldLayoutId id="2147483755" r:id="rId5"/>
    <p:sldLayoutId id="2147483748" r:id="rId6"/>
    <p:sldLayoutId id="2147483756" r:id="rId7"/>
    <p:sldLayoutId id="2147483757" r:id="rId8"/>
    <p:sldLayoutId id="2147483758" r:id="rId9"/>
    <p:sldLayoutId id="2147483749" r:id="rId10"/>
    <p:sldLayoutId id="2147483750" r:id="rId11"/>
    <p:sldLayoutId id="2147483751" r:id="rId12"/>
    <p:sldLayoutId id="2147483752" r:id="rId13"/>
  </p:sldLayoutIdLst>
  <p:txStyles>
    <p:titleStyle>
      <a:lvl1pPr algn="l" rtl="0" eaLnBrk="0" fontAlgn="base" hangingPunct="0">
        <a:spcBef>
          <a:spcPct val="0"/>
        </a:spcBef>
        <a:spcAft>
          <a:spcPct val="0"/>
        </a:spcAft>
        <a:defRPr sz="4300" kern="1200">
          <a:solidFill>
            <a:srgbClr val="666666"/>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666666"/>
          </a:solidFill>
          <a:latin typeface="Gill Sans MT" pitchFamily="34" charset="0"/>
        </a:defRPr>
      </a:lvl2pPr>
      <a:lvl3pPr algn="l" rtl="0" eaLnBrk="0" fontAlgn="base" hangingPunct="0">
        <a:spcBef>
          <a:spcPct val="0"/>
        </a:spcBef>
        <a:spcAft>
          <a:spcPct val="0"/>
        </a:spcAft>
        <a:defRPr sz="4300">
          <a:solidFill>
            <a:srgbClr val="666666"/>
          </a:solidFill>
          <a:latin typeface="Gill Sans MT" pitchFamily="34" charset="0"/>
        </a:defRPr>
      </a:lvl3pPr>
      <a:lvl4pPr algn="l" rtl="0" eaLnBrk="0" fontAlgn="base" hangingPunct="0">
        <a:spcBef>
          <a:spcPct val="0"/>
        </a:spcBef>
        <a:spcAft>
          <a:spcPct val="0"/>
        </a:spcAft>
        <a:defRPr sz="4300">
          <a:solidFill>
            <a:srgbClr val="666666"/>
          </a:solidFill>
          <a:latin typeface="Gill Sans MT" pitchFamily="34" charset="0"/>
        </a:defRPr>
      </a:lvl4pPr>
      <a:lvl5pPr algn="l" rtl="0" eaLnBrk="0" fontAlgn="base" hangingPunct="0">
        <a:spcBef>
          <a:spcPct val="0"/>
        </a:spcBef>
        <a:spcAft>
          <a:spcPct val="0"/>
        </a:spcAft>
        <a:defRPr sz="4300">
          <a:solidFill>
            <a:srgbClr val="666666"/>
          </a:solidFill>
          <a:latin typeface="Gill Sans MT" pitchFamily="34" charset="0"/>
        </a:defRPr>
      </a:lvl5pPr>
      <a:lvl6pPr marL="457200" algn="l" rtl="0" fontAlgn="base">
        <a:spcBef>
          <a:spcPct val="0"/>
        </a:spcBef>
        <a:spcAft>
          <a:spcPct val="0"/>
        </a:spcAft>
        <a:defRPr sz="4300">
          <a:solidFill>
            <a:srgbClr val="666666"/>
          </a:solidFill>
          <a:latin typeface="Gill Sans MT" pitchFamily="34" charset="0"/>
        </a:defRPr>
      </a:lvl6pPr>
      <a:lvl7pPr marL="914400" algn="l" rtl="0" fontAlgn="base">
        <a:spcBef>
          <a:spcPct val="0"/>
        </a:spcBef>
        <a:spcAft>
          <a:spcPct val="0"/>
        </a:spcAft>
        <a:defRPr sz="4300">
          <a:solidFill>
            <a:srgbClr val="666666"/>
          </a:solidFill>
          <a:latin typeface="Gill Sans MT" pitchFamily="34" charset="0"/>
        </a:defRPr>
      </a:lvl7pPr>
      <a:lvl8pPr marL="1371600" algn="l" rtl="0" fontAlgn="base">
        <a:spcBef>
          <a:spcPct val="0"/>
        </a:spcBef>
        <a:spcAft>
          <a:spcPct val="0"/>
        </a:spcAft>
        <a:defRPr sz="4300">
          <a:solidFill>
            <a:srgbClr val="666666"/>
          </a:solidFill>
          <a:latin typeface="Gill Sans MT" pitchFamily="34" charset="0"/>
        </a:defRPr>
      </a:lvl8pPr>
      <a:lvl9pPr marL="1828800" algn="l" rtl="0" fontAlgn="base">
        <a:spcBef>
          <a:spcPct val="0"/>
        </a:spcBef>
        <a:spcAft>
          <a:spcPct val="0"/>
        </a:spcAft>
        <a:defRPr sz="4300">
          <a:solidFill>
            <a:srgbClr val="666666"/>
          </a:solidFill>
          <a:latin typeface="Gill Sans MT" pitchFamily="34"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9C007F"/>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68007F"/>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143000" y="2209800"/>
            <a:ext cx="8001000" cy="1471612"/>
          </a:xfrm>
        </p:spPr>
        <p:txBody>
          <a:bodyPr>
            <a:noAutofit/>
          </a:bodyPr>
          <a:lstStyle/>
          <a:p>
            <a:pPr algn="ctr" eaLnBrk="1" fontAlgn="auto" hangingPunct="1">
              <a:spcAft>
                <a:spcPts val="0"/>
              </a:spcAft>
              <a:defRPr/>
            </a:pPr>
            <a:r>
              <a:rPr lang="en-US" sz="6600" b="1" dirty="0" smtClean="0">
                <a:solidFill>
                  <a:schemeClr val="tx2">
                    <a:satMod val="130000"/>
                  </a:schemeClr>
                </a:solidFill>
              </a:rPr>
              <a:t>Pain &amp; Acupuncture</a:t>
            </a:r>
            <a:endParaRPr lang="en-US" sz="6600" b="1" dirty="0" smtClean="0">
              <a:solidFill>
                <a:schemeClr val="tx2">
                  <a:satMod val="130000"/>
                </a:schemeClr>
              </a:solidFill>
            </a:endParaRPr>
          </a:p>
        </p:txBody>
      </p:sp>
      <p:sp>
        <p:nvSpPr>
          <p:cNvPr id="3075" name="Rectangle 3"/>
          <p:cNvSpPr>
            <a:spLocks noGrp="1" noChangeArrowheads="1"/>
          </p:cNvSpPr>
          <p:nvPr>
            <p:ph type="subTitle" idx="1"/>
          </p:nvPr>
        </p:nvSpPr>
        <p:spPr>
          <a:xfrm>
            <a:off x="1447800" y="4648200"/>
            <a:ext cx="7407275" cy="1752600"/>
          </a:xfrm>
        </p:spPr>
        <p:txBody>
          <a:bodyPr>
            <a:normAutofit/>
          </a:bodyPr>
          <a:lstStyle/>
          <a:p>
            <a:pPr eaLnBrk="1" fontAlgn="auto" hangingPunct="1">
              <a:spcAft>
                <a:spcPts val="0"/>
              </a:spcAft>
              <a:buFont typeface="Wingdings 2"/>
              <a:buNone/>
              <a:defRPr/>
            </a:pPr>
            <a:endParaRPr lang="en-US" dirty="0" smtClean="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435100" y="274638"/>
            <a:ext cx="7499350" cy="1143000"/>
          </a:xfrm>
        </p:spPr>
        <p:txBody>
          <a:bodyPr/>
          <a:lstStyle/>
          <a:p>
            <a:pPr eaLnBrk="1" fontAlgn="auto" hangingPunct="1">
              <a:spcAft>
                <a:spcPts val="0"/>
              </a:spcAft>
              <a:defRPr/>
            </a:pPr>
            <a:r>
              <a:rPr lang="en-US" dirty="0" smtClean="0">
                <a:solidFill>
                  <a:schemeClr val="tx2">
                    <a:satMod val="130000"/>
                  </a:schemeClr>
                </a:solidFill>
              </a:rPr>
              <a:t>What is Pain?</a:t>
            </a:r>
          </a:p>
        </p:txBody>
      </p:sp>
      <p:sp>
        <p:nvSpPr>
          <p:cNvPr id="4099" name="Rectangle 3"/>
          <p:cNvSpPr>
            <a:spLocks noGrp="1" noChangeArrowheads="1"/>
          </p:cNvSpPr>
          <p:nvPr>
            <p:ph sz="half" idx="1"/>
          </p:nvPr>
        </p:nvSpPr>
        <p:spPr>
          <a:xfrm>
            <a:off x="1435100" y="1524000"/>
            <a:ext cx="7251700" cy="4664075"/>
          </a:xfrm>
        </p:spPr>
        <p:txBody>
          <a:bodyPr>
            <a:normAutofit/>
          </a:bodyPr>
          <a:lstStyle/>
          <a:p>
            <a:pPr marL="365760" indent="-283464" eaLnBrk="1" fontAlgn="auto" hangingPunct="1">
              <a:spcAft>
                <a:spcPts val="0"/>
              </a:spcAft>
              <a:buFont typeface="Wingdings 2"/>
              <a:buChar char=""/>
              <a:defRPr/>
            </a:pPr>
            <a:r>
              <a:rPr lang="en-US" sz="2400" b="1" dirty="0" smtClean="0">
                <a:latin typeface="Arial" charset="0"/>
                <a:cs typeface="Arial" charset="0"/>
              </a:rPr>
              <a:t>An unpleasant sensory and emotional experience associated with actual or potential tissue damage</a:t>
            </a:r>
            <a:r>
              <a:rPr lang="en-US" sz="3200" b="1" dirty="0" smtClean="0">
                <a:latin typeface="Arial" charset="0"/>
                <a:cs typeface="Arial" charset="0"/>
              </a:rPr>
              <a:t>.</a:t>
            </a:r>
          </a:p>
          <a:p>
            <a:pPr marL="640080" lvl="1" indent="-237744" eaLnBrk="1" fontAlgn="auto" hangingPunct="1">
              <a:spcAft>
                <a:spcPts val="0"/>
              </a:spcAft>
              <a:buFont typeface="Verdana"/>
              <a:buChar char="◦"/>
              <a:defRPr/>
            </a:pPr>
            <a:r>
              <a:rPr lang="en-US" sz="2000" dirty="0" smtClean="0"/>
              <a:t>NOCICEPTION</a:t>
            </a:r>
            <a:r>
              <a:rPr lang="zh-CN" altLang="en-US" sz="2000" dirty="0" smtClean="0"/>
              <a:t>（</a:t>
            </a:r>
            <a:r>
              <a:rPr lang="en-US" sz="2000" dirty="0" smtClean="0"/>
              <a:t>“the neural processes of encoding and processing noxious stimuli.</a:t>
            </a:r>
            <a:r>
              <a:rPr lang="zh-CN" altLang="en-US" sz="2000" dirty="0" smtClean="0"/>
              <a:t>）</a:t>
            </a:r>
            <a:endParaRPr lang="en-US" sz="2000" dirty="0" smtClean="0"/>
          </a:p>
          <a:p>
            <a:pPr marL="640080" lvl="1" indent="-237744" eaLnBrk="1" fontAlgn="auto" hangingPunct="1">
              <a:spcAft>
                <a:spcPts val="0"/>
              </a:spcAft>
              <a:buFont typeface="Verdana"/>
              <a:buChar char="◦"/>
              <a:defRPr/>
            </a:pPr>
            <a:r>
              <a:rPr lang="en-US" sz="2000" dirty="0" smtClean="0"/>
              <a:t>PAINFUL</a:t>
            </a:r>
          </a:p>
          <a:p>
            <a:pPr marL="640080" lvl="1" indent="-237744" eaLnBrk="1" fontAlgn="auto" hangingPunct="1">
              <a:spcAft>
                <a:spcPts val="0"/>
              </a:spcAft>
              <a:buFont typeface="Verdana"/>
              <a:buChar char="◦"/>
              <a:defRPr/>
            </a:pPr>
            <a:r>
              <a:rPr lang="en-US" sz="2000" dirty="0" smtClean="0"/>
              <a:t>SUFFERING</a:t>
            </a:r>
          </a:p>
          <a:p>
            <a:pPr marL="640080" lvl="1" indent="-237744" eaLnBrk="1" fontAlgn="auto" hangingPunct="1">
              <a:spcAft>
                <a:spcPts val="0"/>
              </a:spcAft>
              <a:buFont typeface="Verdana"/>
              <a:buChar char="◦"/>
              <a:defRPr/>
            </a:pPr>
            <a:r>
              <a:rPr lang="en-US" sz="2000" dirty="0" smtClean="0"/>
              <a:t>PAIN BEHAVIOR</a:t>
            </a:r>
          </a:p>
          <a:p>
            <a:pPr marL="365760" indent="-283464" eaLnBrk="1" fontAlgn="auto" hangingPunct="1">
              <a:spcAft>
                <a:spcPts val="0"/>
              </a:spcAft>
              <a:buFont typeface="Wingdings 2"/>
              <a:buChar char=""/>
              <a:defRPr/>
            </a:pPr>
            <a:r>
              <a:rPr lang="en-US" sz="2400" b="1" dirty="0" smtClean="0">
                <a:latin typeface="Arial" charset="0"/>
                <a:cs typeface="Arial" charset="0"/>
              </a:rPr>
              <a:t>Pain is always subjective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435100" y="274638"/>
            <a:ext cx="7499350" cy="1143000"/>
          </a:xfrm>
        </p:spPr>
        <p:txBody>
          <a:bodyPr/>
          <a:lstStyle/>
          <a:p>
            <a:pPr eaLnBrk="1" fontAlgn="auto" hangingPunct="1">
              <a:spcAft>
                <a:spcPts val="0"/>
              </a:spcAft>
              <a:defRPr/>
            </a:pPr>
            <a:r>
              <a:rPr lang="en-US" dirty="0" smtClean="0">
                <a:solidFill>
                  <a:schemeClr val="tx2">
                    <a:satMod val="130000"/>
                  </a:schemeClr>
                </a:solidFill>
              </a:rPr>
              <a:t>What is Pain?</a:t>
            </a:r>
          </a:p>
        </p:txBody>
      </p:sp>
      <p:sp>
        <p:nvSpPr>
          <p:cNvPr id="4100" name="Content Placeholder 3"/>
          <p:cNvSpPr>
            <a:spLocks noGrp="1"/>
          </p:cNvSpPr>
          <p:nvPr>
            <p:ph sz="half" idx="2"/>
          </p:nvPr>
        </p:nvSpPr>
        <p:spPr>
          <a:xfrm>
            <a:off x="1066800" y="1600200"/>
            <a:ext cx="7924800" cy="4419600"/>
          </a:xfrm>
        </p:spPr>
        <p:txBody>
          <a:bodyPr>
            <a:normAutofit/>
          </a:bodyPr>
          <a:lstStyle/>
          <a:p>
            <a:pPr eaLnBrk="1" hangingPunct="1">
              <a:lnSpc>
                <a:spcPct val="90000"/>
              </a:lnSpc>
            </a:pPr>
            <a:r>
              <a:rPr lang="en-US" dirty="0" smtClean="0"/>
              <a:t>One of the body’s defense mechanisms - warns the brain that its tissues may be in jeopardy</a:t>
            </a:r>
          </a:p>
          <a:p>
            <a:pPr eaLnBrk="1" hangingPunct="1">
              <a:lnSpc>
                <a:spcPct val="90000"/>
              </a:lnSpc>
            </a:pPr>
            <a:r>
              <a:rPr lang="en-US" b="1" dirty="0" smtClean="0"/>
              <a:t>May be triggered without any physical damage to tissues.</a:t>
            </a:r>
          </a:p>
          <a:p>
            <a:pPr eaLnBrk="1" hangingPunct="1">
              <a:lnSpc>
                <a:spcPct val="90000"/>
              </a:lnSpc>
            </a:pPr>
            <a:r>
              <a:rPr lang="en-US" dirty="0" smtClean="0"/>
              <a:t>Acute pain is the primary reason people seek medical attention and the major complaint that they describe on initial evaluation</a:t>
            </a:r>
            <a:endParaRPr lang="en-US" dirty="0" smtClean="0">
              <a:latin typeface="Arial" charset="0"/>
              <a:cs typeface="Arial" charset="0"/>
            </a:endParaRPr>
          </a:p>
          <a:p>
            <a:pPr eaLnBrk="1" hangingPunct="1">
              <a:lnSpc>
                <a:spcPct val="90000"/>
              </a:lnSpc>
            </a:pPr>
            <a:r>
              <a:rPr lang="en-US" dirty="0" smtClean="0"/>
              <a:t>Chronic pain can be so emotionally and physically debilitating that it is a leading cause of suicide.</a:t>
            </a:r>
          </a:p>
          <a:p>
            <a:pPr eaLnBrk="1" hangingPunct="1">
              <a:lnSpc>
                <a:spcPct val="90000"/>
              </a:lnSpc>
            </a:pPr>
            <a:endParaRPr lang="en-US" sz="20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66800" y="304800"/>
            <a:ext cx="8001000" cy="1216025"/>
          </a:xfrm>
        </p:spPr>
        <p:txBody>
          <a:bodyPr/>
          <a:lstStyle/>
          <a:p>
            <a:pPr eaLnBrk="1" fontAlgn="auto" hangingPunct="1">
              <a:spcAft>
                <a:spcPts val="0"/>
              </a:spcAft>
              <a:defRPr/>
            </a:pPr>
            <a:r>
              <a:rPr lang="en-US" dirty="0" smtClean="0">
                <a:solidFill>
                  <a:schemeClr val="tx2">
                    <a:satMod val="130000"/>
                  </a:schemeClr>
                </a:solidFill>
              </a:rPr>
              <a:t>The Nervous System and Pain </a:t>
            </a:r>
          </a:p>
        </p:txBody>
      </p:sp>
      <p:graphicFrame>
        <p:nvGraphicFramePr>
          <p:cNvPr id="6" name="Diagram 5"/>
          <p:cNvGraphicFramePr/>
          <p:nvPr/>
        </p:nvGraphicFramePr>
        <p:xfrm>
          <a:off x="304800" y="1828800"/>
          <a:ext cx="86868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ctr" eaLnBrk="1" fontAlgn="auto" hangingPunct="1">
              <a:spcAft>
                <a:spcPts val="0"/>
              </a:spcAft>
              <a:defRPr/>
            </a:pPr>
            <a:r>
              <a:rPr lang="en-US" dirty="0" smtClean="0">
                <a:solidFill>
                  <a:schemeClr val="tx2">
                    <a:satMod val="130000"/>
                  </a:schemeClr>
                </a:solidFill>
              </a:rPr>
              <a:t>PNS – Nerve Fiber Types</a:t>
            </a:r>
          </a:p>
        </p:txBody>
      </p:sp>
      <p:sp>
        <p:nvSpPr>
          <p:cNvPr id="11267" name="Rectangle 3"/>
          <p:cNvSpPr>
            <a:spLocks noGrp="1" noChangeArrowheads="1"/>
          </p:cNvSpPr>
          <p:nvPr>
            <p:ph idx="1"/>
          </p:nvPr>
        </p:nvSpPr>
        <p:spPr/>
        <p:txBody>
          <a:bodyPr/>
          <a:lstStyle/>
          <a:p>
            <a:pPr eaLnBrk="1" hangingPunct="1">
              <a:lnSpc>
                <a:spcPct val="90000"/>
              </a:lnSpc>
            </a:pPr>
            <a:r>
              <a:rPr lang="en-US" sz="2000" b="1" dirty="0" smtClean="0"/>
              <a:t>Afferent</a:t>
            </a:r>
            <a:r>
              <a:rPr lang="en-US" sz="2000" dirty="0" smtClean="0"/>
              <a:t> – Sensory Neurons</a:t>
            </a:r>
          </a:p>
          <a:p>
            <a:pPr lvl="1" eaLnBrk="1" hangingPunct="1">
              <a:lnSpc>
                <a:spcPct val="90000"/>
              </a:lnSpc>
            </a:pPr>
            <a:r>
              <a:rPr lang="en-US" sz="2000" dirty="0" smtClean="0"/>
              <a:t>Three Types Are Important to Understand Pain</a:t>
            </a:r>
          </a:p>
          <a:p>
            <a:pPr lvl="2" eaLnBrk="1" hangingPunct="1">
              <a:lnSpc>
                <a:spcPct val="90000"/>
              </a:lnSpc>
            </a:pPr>
            <a:r>
              <a:rPr lang="en-US" sz="2000" b="1" dirty="0" smtClean="0"/>
              <a:t>A-delta fibers </a:t>
            </a:r>
            <a:r>
              <a:rPr lang="en-US" sz="2000" dirty="0" smtClean="0"/>
              <a:t>– smaller, </a:t>
            </a:r>
            <a:r>
              <a:rPr lang="en-US" sz="2000" b="1" dirty="0" smtClean="0"/>
              <a:t>fast transmitting</a:t>
            </a:r>
            <a:r>
              <a:rPr lang="en-US" sz="2000" dirty="0" smtClean="0"/>
              <a:t>, </a:t>
            </a:r>
            <a:r>
              <a:rPr lang="en-US" sz="2000" dirty="0" err="1" smtClean="0"/>
              <a:t>myelinated</a:t>
            </a:r>
            <a:r>
              <a:rPr lang="en-US" sz="2000" dirty="0" smtClean="0"/>
              <a:t> fibers that </a:t>
            </a:r>
            <a:r>
              <a:rPr lang="en-US" sz="2000" b="1" dirty="0" smtClean="0"/>
              <a:t>transmit sharp pain</a:t>
            </a:r>
          </a:p>
          <a:p>
            <a:pPr lvl="3" eaLnBrk="1" hangingPunct="1">
              <a:lnSpc>
                <a:spcPct val="90000"/>
              </a:lnSpc>
            </a:pPr>
            <a:r>
              <a:rPr lang="en-US" dirty="0" smtClean="0"/>
              <a:t>Mechanoreceptors – Triggered by strong mechanical pressure and intense temperature</a:t>
            </a:r>
          </a:p>
          <a:p>
            <a:pPr lvl="2" eaLnBrk="1" hangingPunct="1">
              <a:lnSpc>
                <a:spcPct val="90000"/>
              </a:lnSpc>
            </a:pPr>
            <a:r>
              <a:rPr lang="en-US" sz="2000" b="1" dirty="0" smtClean="0"/>
              <a:t>C-fibers</a:t>
            </a:r>
            <a:r>
              <a:rPr lang="en-US" sz="2000" dirty="0" smtClean="0"/>
              <a:t> – smallest, </a:t>
            </a:r>
            <a:r>
              <a:rPr lang="en-US" sz="2000" b="1" dirty="0" smtClean="0"/>
              <a:t>slow transmitting</a:t>
            </a:r>
            <a:r>
              <a:rPr lang="en-US" sz="2000" dirty="0" smtClean="0"/>
              <a:t>, </a:t>
            </a:r>
            <a:r>
              <a:rPr lang="en-US" sz="2000" dirty="0" err="1" smtClean="0"/>
              <a:t>unmyelinated</a:t>
            </a:r>
            <a:r>
              <a:rPr lang="en-US" sz="2000" dirty="0" smtClean="0"/>
              <a:t> nerve fibers that </a:t>
            </a:r>
            <a:r>
              <a:rPr lang="en-US" sz="2000" b="1" dirty="0" smtClean="0"/>
              <a:t>transmit dull or aching pain</a:t>
            </a:r>
            <a:r>
              <a:rPr lang="en-US" sz="2000" dirty="0" smtClean="0"/>
              <a:t>.</a:t>
            </a:r>
          </a:p>
          <a:p>
            <a:pPr lvl="3" eaLnBrk="1" hangingPunct="1">
              <a:lnSpc>
                <a:spcPct val="90000"/>
              </a:lnSpc>
            </a:pPr>
            <a:r>
              <a:rPr lang="en-US" dirty="0" smtClean="0"/>
              <a:t>Mechanoreceptors – Mechanical &amp; Thermal </a:t>
            </a:r>
          </a:p>
          <a:p>
            <a:pPr lvl="3" eaLnBrk="1" hangingPunct="1">
              <a:lnSpc>
                <a:spcPct val="90000"/>
              </a:lnSpc>
            </a:pPr>
            <a:r>
              <a:rPr lang="en-US" dirty="0" err="1" smtClean="0"/>
              <a:t>Chemoreceptors</a:t>
            </a:r>
            <a:r>
              <a:rPr lang="en-US" dirty="0" smtClean="0"/>
              <a:t> – Triggered by chemicals released during inflammation</a:t>
            </a:r>
          </a:p>
          <a:p>
            <a:pPr lvl="2" eaLnBrk="1" hangingPunct="1">
              <a:lnSpc>
                <a:spcPct val="90000"/>
              </a:lnSpc>
            </a:pPr>
            <a:r>
              <a:rPr lang="en-US" sz="2000" b="1" dirty="0" smtClean="0"/>
              <a:t>A-beta fibers </a:t>
            </a:r>
            <a:r>
              <a:rPr lang="en-US" sz="2000" dirty="0" smtClean="0"/>
              <a:t>– large diameter, </a:t>
            </a:r>
            <a:r>
              <a:rPr lang="en-US" sz="2000" b="1" dirty="0" smtClean="0"/>
              <a:t>fast transmitting</a:t>
            </a:r>
            <a:r>
              <a:rPr lang="en-US" sz="2000" dirty="0" smtClean="0"/>
              <a:t>, </a:t>
            </a:r>
            <a:r>
              <a:rPr lang="en-US" sz="2000" dirty="0" err="1" smtClean="0"/>
              <a:t>myelinated</a:t>
            </a:r>
            <a:r>
              <a:rPr lang="en-US" sz="2000" dirty="0" smtClean="0"/>
              <a:t> sensory fibers</a:t>
            </a:r>
          </a:p>
          <a:p>
            <a:pPr lvl="2" eaLnBrk="1" hangingPunct="1">
              <a:lnSpc>
                <a:spcPct val="90000"/>
              </a:lnSpc>
            </a:pPr>
            <a:endParaRPr lang="en-US" sz="2000" dirty="0" smtClean="0"/>
          </a:p>
          <a:p>
            <a:pPr eaLnBrk="1" hangingPunct="1">
              <a:lnSpc>
                <a:spcPct val="90000"/>
              </a:lnSpc>
            </a:pPr>
            <a:r>
              <a:rPr lang="en-US" sz="2000" b="1" dirty="0" smtClean="0"/>
              <a:t>Efferent</a:t>
            </a:r>
            <a:r>
              <a:rPr lang="en-US" sz="2000" dirty="0" smtClean="0"/>
              <a:t> – Motor neurons</a:t>
            </a:r>
          </a:p>
          <a:p>
            <a:pPr eaLnBrk="1" hangingPunct="1">
              <a:lnSpc>
                <a:spcPct val="90000"/>
              </a:lnSpc>
              <a:buFont typeface="Wingdings" pitchFamily="2" charset="2"/>
              <a:buNone/>
            </a:pPr>
            <a:endParaRPr lang="en-US" sz="21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atMod val="130000"/>
                  </a:schemeClr>
                </a:solidFill>
              </a:rPr>
              <a:t>Nerve Fiber Types</a:t>
            </a:r>
            <a:endParaRPr lang="en-US" dirty="0"/>
          </a:p>
        </p:txBody>
      </p:sp>
      <p:sp>
        <p:nvSpPr>
          <p:cNvPr id="3" name="Content Placeholder 2"/>
          <p:cNvSpPr>
            <a:spLocks noGrp="1"/>
          </p:cNvSpPr>
          <p:nvPr>
            <p:ph idx="1"/>
          </p:nvPr>
        </p:nvSpPr>
        <p:spPr/>
        <p:txBody>
          <a:bodyPr/>
          <a:lstStyle/>
          <a:p>
            <a:endParaRPr lang="en-US"/>
          </a:p>
        </p:txBody>
      </p:sp>
      <p:pic>
        <p:nvPicPr>
          <p:cNvPr id="4098" name="Picture 2" descr="C:\Users\Yu Qi\Desktop\d_03_cl_dou_1b.jpg"/>
          <p:cNvPicPr>
            <a:picLocks noChangeAspect="1" noChangeArrowheads="1"/>
          </p:cNvPicPr>
          <p:nvPr/>
        </p:nvPicPr>
        <p:blipFill>
          <a:blip r:embed="rId2" cstate="print"/>
          <a:srcRect/>
          <a:stretch>
            <a:fillRect/>
          </a:stretch>
        </p:blipFill>
        <p:spPr bwMode="auto">
          <a:xfrm>
            <a:off x="1036320" y="1447800"/>
            <a:ext cx="8107680" cy="40386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C:\Users\Yu Qi\Desktop\axon.gif"/>
          <p:cNvPicPr>
            <a:picLocks noGrp="1" noChangeAspect="1" noChangeArrowheads="1"/>
          </p:cNvPicPr>
          <p:nvPr>
            <p:ph idx="1"/>
          </p:nvPr>
        </p:nvPicPr>
        <p:blipFill>
          <a:blip r:embed="rId2" cstate="print"/>
          <a:srcRect/>
          <a:stretch>
            <a:fillRect/>
          </a:stretch>
        </p:blipFill>
        <p:spPr bwMode="auto">
          <a:xfrm>
            <a:off x="1019277" y="381000"/>
            <a:ext cx="8124723" cy="6103355"/>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atMod val="130000"/>
                  </a:schemeClr>
                </a:solidFill>
              </a:rPr>
              <a:t>Nerve Fiber Types</a:t>
            </a:r>
            <a:endParaRPr lang="en-US"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998840" y="1219200"/>
            <a:ext cx="8145160" cy="4800599"/>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C:\Users\Yu Qi\Desktop\afferentSubP.jpg"/>
          <p:cNvPicPr>
            <a:picLocks noGrp="1" noChangeAspect="1" noChangeArrowheads="1"/>
          </p:cNvPicPr>
          <p:nvPr>
            <p:ph idx="1"/>
          </p:nvPr>
        </p:nvPicPr>
        <p:blipFill>
          <a:blip r:embed="rId2" cstate="print"/>
          <a:srcRect/>
          <a:stretch>
            <a:fillRect/>
          </a:stretch>
        </p:blipFill>
        <p:spPr bwMode="auto">
          <a:xfrm>
            <a:off x="1034596" y="609600"/>
            <a:ext cx="8109404" cy="5583524"/>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8194" name="Picture 2" descr="C:\Users\Yu Qi\Desktop\dorsalHornpain.jpg"/>
          <p:cNvPicPr>
            <a:picLocks noChangeAspect="1" noChangeArrowheads="1"/>
          </p:cNvPicPr>
          <p:nvPr/>
        </p:nvPicPr>
        <p:blipFill>
          <a:blip r:embed="rId2" cstate="print"/>
          <a:srcRect/>
          <a:stretch>
            <a:fillRect/>
          </a:stretch>
        </p:blipFill>
        <p:spPr bwMode="auto">
          <a:xfrm>
            <a:off x="1828800" y="0"/>
            <a:ext cx="6393217" cy="686614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C:\Users\Yu Qi\Desktop\drcrdsld_4_1b.jpg"/>
          <p:cNvPicPr>
            <a:picLocks noGrp="1" noChangeAspect="1" noChangeArrowheads="1"/>
          </p:cNvPicPr>
          <p:nvPr>
            <p:ph idx="1"/>
          </p:nvPr>
        </p:nvPicPr>
        <p:blipFill>
          <a:blip r:embed="rId2" cstate="print"/>
          <a:srcRect/>
          <a:stretch>
            <a:fillRect/>
          </a:stretch>
        </p:blipFill>
        <p:spPr bwMode="auto">
          <a:xfrm>
            <a:off x="914400" y="381000"/>
            <a:ext cx="8229600" cy="61722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Yu Qi\Desktop\a_03_cl_dou_1a.jpg"/>
          <p:cNvPicPr>
            <a:picLocks noGrp="1" noChangeAspect="1" noChangeArrowheads="1"/>
          </p:cNvPicPr>
          <p:nvPr>
            <p:ph idx="1"/>
          </p:nvPr>
        </p:nvPicPr>
        <p:blipFill>
          <a:blip r:embed="rId2" cstate="print"/>
          <a:srcRect/>
          <a:stretch>
            <a:fillRect/>
          </a:stretch>
        </p:blipFill>
        <p:spPr bwMode="auto">
          <a:xfrm>
            <a:off x="14060" y="228600"/>
            <a:ext cx="9144000" cy="64008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435100" y="274638"/>
            <a:ext cx="7499350" cy="1143000"/>
          </a:xfrm>
        </p:spPr>
        <p:txBody>
          <a:bodyPr/>
          <a:lstStyle/>
          <a:p>
            <a:pPr eaLnBrk="1" fontAlgn="auto" hangingPunct="1">
              <a:spcAft>
                <a:spcPts val="0"/>
              </a:spcAft>
              <a:defRPr/>
            </a:pPr>
            <a:r>
              <a:rPr lang="en-US" dirty="0" smtClean="0">
                <a:solidFill>
                  <a:schemeClr val="tx2">
                    <a:satMod val="130000"/>
                  </a:schemeClr>
                </a:solidFill>
              </a:rPr>
              <a:t>Spinal Cord</a:t>
            </a:r>
          </a:p>
        </p:txBody>
      </p:sp>
      <p:sp>
        <p:nvSpPr>
          <p:cNvPr id="12291" name="Content Placeholder 2"/>
          <p:cNvSpPr>
            <a:spLocks noGrp="1"/>
          </p:cNvSpPr>
          <p:nvPr>
            <p:ph sz="half" idx="1"/>
          </p:nvPr>
        </p:nvSpPr>
        <p:spPr>
          <a:xfrm>
            <a:off x="990600" y="1524000"/>
            <a:ext cx="3213100" cy="4664075"/>
          </a:xfrm>
        </p:spPr>
        <p:txBody>
          <a:bodyPr/>
          <a:lstStyle/>
          <a:p>
            <a:pPr eaLnBrk="1" hangingPunct="1"/>
            <a:r>
              <a:rPr lang="en-US" sz="2000" dirty="0" smtClean="0"/>
              <a:t>Multiple ascending and descending tracts of  </a:t>
            </a:r>
            <a:r>
              <a:rPr lang="en-US" sz="2000" dirty="0" err="1" smtClean="0"/>
              <a:t>interneurons</a:t>
            </a:r>
            <a:r>
              <a:rPr lang="en-US" sz="2000" dirty="0" smtClean="0"/>
              <a:t> (connect afferent &amp; efferent)</a:t>
            </a:r>
          </a:p>
          <a:p>
            <a:pPr eaLnBrk="1" hangingPunct="1"/>
            <a:endParaRPr lang="en-US" sz="2000" dirty="0" smtClean="0"/>
          </a:p>
          <a:p>
            <a:pPr eaLnBrk="1" hangingPunct="1"/>
            <a:r>
              <a:rPr lang="en-US" sz="2000" dirty="0" smtClean="0"/>
              <a:t>Afferent Neurons – Enter to dorsal (back) side</a:t>
            </a:r>
          </a:p>
          <a:p>
            <a:pPr eaLnBrk="1" hangingPunct="1"/>
            <a:endParaRPr lang="en-US" sz="2000" dirty="0" smtClean="0"/>
          </a:p>
          <a:p>
            <a:pPr eaLnBrk="1" hangingPunct="1"/>
            <a:r>
              <a:rPr lang="en-US" sz="2000" dirty="0" smtClean="0"/>
              <a:t>Efferent Neurons – Exit the ventral (front) side</a:t>
            </a:r>
          </a:p>
          <a:p>
            <a:pPr eaLnBrk="1" hangingPunct="1"/>
            <a:endParaRPr lang="en-US" sz="2400" dirty="0" smtClean="0"/>
          </a:p>
        </p:txBody>
      </p:sp>
      <p:pic>
        <p:nvPicPr>
          <p:cNvPr id="1026" name="Picture 2" descr="C:\Users\Yu Qi\Desktop\spinal-cord-3.jpg"/>
          <p:cNvPicPr>
            <a:picLocks noGrp="1" noChangeAspect="1" noChangeArrowheads="1"/>
          </p:cNvPicPr>
          <p:nvPr>
            <p:ph sz="half" idx="2"/>
          </p:nvPr>
        </p:nvPicPr>
        <p:blipFill>
          <a:blip r:embed="rId2" cstate="print"/>
          <a:srcRect/>
          <a:stretch>
            <a:fillRect/>
          </a:stretch>
        </p:blipFill>
        <p:spPr bwMode="auto">
          <a:xfrm>
            <a:off x="4648201" y="372472"/>
            <a:ext cx="4102564" cy="5815603"/>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435100" y="274638"/>
            <a:ext cx="7499350" cy="1143000"/>
          </a:xfrm>
        </p:spPr>
        <p:txBody>
          <a:bodyPr/>
          <a:lstStyle/>
          <a:p>
            <a:pPr algn="ctr" eaLnBrk="1" fontAlgn="auto" hangingPunct="1">
              <a:spcAft>
                <a:spcPts val="0"/>
              </a:spcAft>
              <a:defRPr/>
            </a:pPr>
            <a:r>
              <a:rPr lang="en-US" smtClean="0">
                <a:solidFill>
                  <a:schemeClr val="tx2">
                    <a:satMod val="130000"/>
                  </a:schemeClr>
                </a:solidFill>
              </a:rPr>
              <a:t>Spinal Cord</a:t>
            </a:r>
          </a:p>
        </p:txBody>
      </p:sp>
      <p:sp>
        <p:nvSpPr>
          <p:cNvPr id="8197" name="Content Placeholder 9"/>
          <p:cNvSpPr>
            <a:spLocks noGrp="1"/>
          </p:cNvSpPr>
          <p:nvPr>
            <p:ph sz="half" idx="1"/>
          </p:nvPr>
        </p:nvSpPr>
        <p:spPr>
          <a:xfrm>
            <a:off x="762000" y="1371600"/>
            <a:ext cx="3657600" cy="4664075"/>
          </a:xfrm>
        </p:spPr>
        <p:txBody>
          <a:bodyPr>
            <a:normAutofit/>
          </a:bodyPr>
          <a:lstStyle/>
          <a:p>
            <a:pPr eaLnBrk="1" hangingPunct="1">
              <a:lnSpc>
                <a:spcPct val="90000"/>
              </a:lnSpc>
            </a:pPr>
            <a:r>
              <a:rPr lang="en-US" sz="2700" dirty="0" smtClean="0"/>
              <a:t>Spinal Layers</a:t>
            </a:r>
          </a:p>
          <a:p>
            <a:pPr lvl="1" eaLnBrk="1" hangingPunct="1">
              <a:lnSpc>
                <a:spcPct val="90000"/>
              </a:lnSpc>
            </a:pPr>
            <a:r>
              <a:rPr lang="en-US" sz="2300" dirty="0" smtClean="0"/>
              <a:t>Spinal grey matters divided into 10 layers</a:t>
            </a:r>
          </a:p>
          <a:p>
            <a:pPr eaLnBrk="1" hangingPunct="1">
              <a:lnSpc>
                <a:spcPct val="90000"/>
              </a:lnSpc>
            </a:pPr>
            <a:r>
              <a:rPr lang="en-US" sz="2700" dirty="0" err="1" smtClean="0"/>
              <a:t>Substantia</a:t>
            </a:r>
            <a:r>
              <a:rPr lang="en-US" sz="2700" dirty="0" smtClean="0"/>
              <a:t> </a:t>
            </a:r>
            <a:r>
              <a:rPr lang="en-US" sz="2700" dirty="0" err="1" smtClean="0"/>
              <a:t>Gelatinosa</a:t>
            </a:r>
            <a:endParaRPr lang="en-US" sz="2700" dirty="0" smtClean="0"/>
          </a:p>
          <a:p>
            <a:pPr lvl="1" eaLnBrk="1" hangingPunct="1">
              <a:lnSpc>
                <a:spcPct val="90000"/>
              </a:lnSpc>
            </a:pPr>
            <a:r>
              <a:rPr lang="en-US" sz="2000" dirty="0" smtClean="0"/>
              <a:t>Composed of a layer of cell bodies running up and down the dorsal horns of the spinal cord</a:t>
            </a:r>
          </a:p>
          <a:p>
            <a:pPr lvl="1" eaLnBrk="1" hangingPunct="1">
              <a:lnSpc>
                <a:spcPct val="90000"/>
              </a:lnSpc>
            </a:pPr>
            <a:r>
              <a:rPr lang="en-US" sz="2000" dirty="0" smtClean="0"/>
              <a:t>Receive input from A and C-fibers</a:t>
            </a:r>
          </a:p>
          <a:p>
            <a:pPr lvl="1" eaLnBrk="1" hangingPunct="1">
              <a:lnSpc>
                <a:spcPct val="90000"/>
              </a:lnSpc>
            </a:pPr>
            <a:r>
              <a:rPr lang="en-US" sz="2000" dirty="0" smtClean="0"/>
              <a:t>Activity in SG inhibits pain transmission</a:t>
            </a:r>
          </a:p>
          <a:p>
            <a:pPr eaLnBrk="1" hangingPunct="1">
              <a:lnSpc>
                <a:spcPct val="90000"/>
              </a:lnSpc>
            </a:pPr>
            <a:endParaRPr lang="en-US" sz="2600" dirty="0" smtClean="0"/>
          </a:p>
        </p:txBody>
      </p:sp>
      <p:pic>
        <p:nvPicPr>
          <p:cNvPr id="13316" name="Content Placeholder 7" descr="300px-Spinal_cord_tracts_-_English_svg.png"/>
          <p:cNvPicPr>
            <a:picLocks noGrp="1" noChangeAspect="1"/>
          </p:cNvPicPr>
          <p:nvPr>
            <p:ph sz="half" idx="2"/>
          </p:nvPr>
        </p:nvPicPr>
        <p:blipFill>
          <a:blip r:embed="rId2" cstate="print"/>
          <a:srcRect/>
          <a:stretch>
            <a:fillRect/>
          </a:stretch>
        </p:blipFill>
        <p:spPr>
          <a:xfrm>
            <a:off x="4545212" y="1447800"/>
            <a:ext cx="4355902" cy="2057400"/>
          </a:xfrm>
        </p:spPr>
      </p:pic>
      <p:pic>
        <p:nvPicPr>
          <p:cNvPr id="13317" name="Content Placeholder 3" descr="350px-Medulla_spinalis_-_Substantia_grisea_-_English_svg.png"/>
          <p:cNvPicPr>
            <a:picLocks noChangeAspect="1"/>
          </p:cNvPicPr>
          <p:nvPr/>
        </p:nvPicPr>
        <p:blipFill>
          <a:blip r:embed="rId3" cstate="print"/>
          <a:srcRect/>
          <a:stretch>
            <a:fillRect/>
          </a:stretch>
        </p:blipFill>
        <p:spPr bwMode="auto">
          <a:xfrm>
            <a:off x="4724400" y="3810000"/>
            <a:ext cx="3886200" cy="2852964"/>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responseloop"/>
          <p:cNvPicPr>
            <a:picLocks noChangeAspect="1" noChangeArrowheads="1"/>
          </p:cNvPicPr>
          <p:nvPr/>
        </p:nvPicPr>
        <p:blipFill>
          <a:blip r:embed="rId2" cstate="print"/>
          <a:srcRect t="31717" r="23627"/>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Yu Qi\Desktop\lkjsdflkj.png"/>
          <p:cNvPicPr>
            <a:picLocks noChangeAspect="1" noChangeArrowheads="1"/>
          </p:cNvPicPr>
          <p:nvPr/>
        </p:nvPicPr>
        <p:blipFill>
          <a:blip r:embed="rId2" cstate="print"/>
          <a:srcRect/>
          <a:stretch>
            <a:fillRect/>
          </a:stretch>
        </p:blipFill>
        <p:spPr bwMode="auto">
          <a:xfrm>
            <a:off x="990600" y="0"/>
            <a:ext cx="8153400" cy="68580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435100" y="274638"/>
            <a:ext cx="7499350" cy="1143000"/>
          </a:xfrm>
        </p:spPr>
        <p:txBody>
          <a:bodyPr/>
          <a:lstStyle/>
          <a:p>
            <a:pPr algn="ctr" eaLnBrk="1" fontAlgn="auto" hangingPunct="1">
              <a:spcAft>
                <a:spcPts val="0"/>
              </a:spcAft>
              <a:defRPr/>
            </a:pPr>
            <a:r>
              <a:rPr lang="en-US" smtClean="0">
                <a:solidFill>
                  <a:schemeClr val="tx2">
                    <a:satMod val="130000"/>
                  </a:schemeClr>
                </a:solidFill>
              </a:rPr>
              <a:t>The Brain</a:t>
            </a:r>
          </a:p>
        </p:txBody>
      </p:sp>
      <p:sp>
        <p:nvSpPr>
          <p:cNvPr id="15363" name="Rectangle 3"/>
          <p:cNvSpPr>
            <a:spLocks noGrp="1" noChangeArrowheads="1"/>
          </p:cNvSpPr>
          <p:nvPr>
            <p:ph sz="half" idx="1"/>
          </p:nvPr>
        </p:nvSpPr>
        <p:spPr>
          <a:xfrm>
            <a:off x="1435100" y="1524000"/>
            <a:ext cx="2908300" cy="4664075"/>
          </a:xfrm>
        </p:spPr>
        <p:txBody>
          <a:bodyPr/>
          <a:lstStyle/>
          <a:p>
            <a:pPr eaLnBrk="1" hangingPunct="1"/>
            <a:r>
              <a:rPr lang="en-US" dirty="0" smtClean="0"/>
              <a:t>Thalamus</a:t>
            </a:r>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r>
              <a:rPr lang="en-US" dirty="0" err="1" smtClean="0"/>
              <a:t>Somatosensory</a:t>
            </a:r>
            <a:r>
              <a:rPr lang="en-US" dirty="0" smtClean="0"/>
              <a:t> Cortex</a:t>
            </a:r>
          </a:p>
        </p:txBody>
      </p:sp>
      <p:pic>
        <p:nvPicPr>
          <p:cNvPr id="15364" name="Content Placeholder 4" descr="labeled_diagram_human_brain_sagittal.jpg"/>
          <p:cNvPicPr>
            <a:picLocks noGrp="1" noChangeAspect="1"/>
          </p:cNvPicPr>
          <p:nvPr>
            <p:ph sz="half" idx="2"/>
          </p:nvPr>
        </p:nvPicPr>
        <p:blipFill>
          <a:blip r:embed="rId2" cstate="print"/>
          <a:srcRect/>
          <a:stretch>
            <a:fillRect/>
          </a:stretch>
        </p:blipFill>
        <p:spPr>
          <a:xfrm>
            <a:off x="5562600" y="1295400"/>
            <a:ext cx="3133725" cy="2378075"/>
          </a:xfrm>
        </p:spPr>
      </p:pic>
      <p:pic>
        <p:nvPicPr>
          <p:cNvPr id="15365" name="Picture 5" descr="diagram_brain_cortex.jpg"/>
          <p:cNvPicPr>
            <a:picLocks noChangeAspect="1"/>
          </p:cNvPicPr>
          <p:nvPr/>
        </p:nvPicPr>
        <p:blipFill>
          <a:blip r:embed="rId3" cstate="print"/>
          <a:srcRect/>
          <a:stretch>
            <a:fillRect/>
          </a:stretch>
        </p:blipFill>
        <p:spPr bwMode="auto">
          <a:xfrm>
            <a:off x="5562600" y="4038600"/>
            <a:ext cx="3409950" cy="27432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435100" y="274638"/>
            <a:ext cx="7499350" cy="792162"/>
          </a:xfrm>
        </p:spPr>
        <p:txBody>
          <a:bodyPr/>
          <a:lstStyle/>
          <a:p>
            <a:pPr algn="ctr" eaLnBrk="1" hangingPunct="1"/>
            <a:r>
              <a:rPr lang="en-US" dirty="0" smtClean="0"/>
              <a:t>Thalamus</a:t>
            </a:r>
          </a:p>
        </p:txBody>
      </p:sp>
      <p:sp>
        <p:nvSpPr>
          <p:cNvPr id="15363" name="Rectangle 3"/>
          <p:cNvSpPr>
            <a:spLocks noGrp="1" noChangeArrowheads="1"/>
          </p:cNvSpPr>
          <p:nvPr>
            <p:ph sz="half" idx="1"/>
          </p:nvPr>
        </p:nvSpPr>
        <p:spPr>
          <a:xfrm>
            <a:off x="1435100" y="1524000"/>
            <a:ext cx="3657600" cy="4664075"/>
          </a:xfrm>
        </p:spPr>
        <p:txBody>
          <a:bodyPr/>
          <a:lstStyle/>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r>
              <a:rPr lang="en-US" dirty="0" err="1" smtClean="0"/>
              <a:t>Somatosensory</a:t>
            </a:r>
            <a:r>
              <a:rPr lang="en-US" dirty="0" smtClean="0"/>
              <a:t> Cortex</a:t>
            </a:r>
          </a:p>
        </p:txBody>
      </p:sp>
      <p:pic>
        <p:nvPicPr>
          <p:cNvPr id="15364" name="Content Placeholder 4" descr="labeled_diagram_human_brain_sagittal.jpg"/>
          <p:cNvPicPr>
            <a:picLocks noGrp="1" noChangeAspect="1"/>
          </p:cNvPicPr>
          <p:nvPr>
            <p:ph sz="half" idx="2"/>
          </p:nvPr>
        </p:nvPicPr>
        <p:blipFill>
          <a:blip r:embed="rId2" cstate="print"/>
          <a:srcRect/>
          <a:stretch>
            <a:fillRect/>
          </a:stretch>
        </p:blipFill>
        <p:spPr>
          <a:xfrm>
            <a:off x="1265758" y="990600"/>
            <a:ext cx="7731808" cy="5867401"/>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435100" y="152400"/>
            <a:ext cx="7499350" cy="685800"/>
          </a:xfrm>
        </p:spPr>
        <p:txBody>
          <a:bodyPr>
            <a:normAutofit fontScale="90000"/>
          </a:bodyPr>
          <a:lstStyle/>
          <a:p>
            <a:pPr algn="ctr" eaLnBrk="1" hangingPunct="1"/>
            <a:r>
              <a:rPr lang="en-US" dirty="0" err="1" smtClean="0"/>
              <a:t>Somatosensory</a:t>
            </a:r>
            <a:r>
              <a:rPr lang="en-US" dirty="0" smtClean="0"/>
              <a:t> Cortex</a:t>
            </a:r>
          </a:p>
        </p:txBody>
      </p:sp>
      <p:sp>
        <p:nvSpPr>
          <p:cNvPr id="15363" name="Rectangle 3"/>
          <p:cNvSpPr>
            <a:spLocks noGrp="1" noChangeArrowheads="1"/>
          </p:cNvSpPr>
          <p:nvPr>
            <p:ph sz="half" idx="1"/>
          </p:nvPr>
        </p:nvSpPr>
        <p:spPr>
          <a:xfrm>
            <a:off x="1435100" y="1524000"/>
            <a:ext cx="3657600" cy="4664075"/>
          </a:xfrm>
        </p:spPr>
        <p:txBody>
          <a:bodyPr/>
          <a:lstStyle/>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p:txBody>
      </p:sp>
      <p:pic>
        <p:nvPicPr>
          <p:cNvPr id="15365" name="Picture 5" descr="diagram_brain_cortex.jpg"/>
          <p:cNvPicPr>
            <a:picLocks noChangeAspect="1"/>
          </p:cNvPicPr>
          <p:nvPr/>
        </p:nvPicPr>
        <p:blipFill>
          <a:blip r:embed="rId2" cstate="print"/>
          <a:srcRect/>
          <a:stretch>
            <a:fillRect/>
          </a:stretch>
        </p:blipFill>
        <p:spPr bwMode="auto">
          <a:xfrm>
            <a:off x="1371601" y="791800"/>
            <a:ext cx="7540624" cy="60662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435100" y="274638"/>
            <a:ext cx="7499350" cy="1143000"/>
          </a:xfrm>
        </p:spPr>
        <p:txBody>
          <a:bodyPr/>
          <a:lstStyle/>
          <a:p>
            <a:pPr algn="ctr" eaLnBrk="1" fontAlgn="auto" hangingPunct="1">
              <a:spcAft>
                <a:spcPts val="0"/>
              </a:spcAft>
              <a:defRPr/>
            </a:pPr>
            <a:r>
              <a:rPr lang="en-US" smtClean="0">
                <a:solidFill>
                  <a:schemeClr val="tx2">
                    <a:satMod val="130000"/>
                  </a:schemeClr>
                </a:solidFill>
              </a:rPr>
              <a:t>Thalamus</a:t>
            </a:r>
          </a:p>
        </p:txBody>
      </p:sp>
      <p:sp>
        <p:nvSpPr>
          <p:cNvPr id="16387" name="Rectangle 3"/>
          <p:cNvSpPr>
            <a:spLocks noGrp="1" noChangeArrowheads="1"/>
          </p:cNvSpPr>
          <p:nvPr>
            <p:ph sz="half" idx="1"/>
          </p:nvPr>
        </p:nvSpPr>
        <p:spPr>
          <a:xfrm>
            <a:off x="1435100" y="1524000"/>
            <a:ext cx="3657600" cy="4664075"/>
          </a:xfrm>
        </p:spPr>
        <p:txBody>
          <a:bodyPr/>
          <a:lstStyle/>
          <a:p>
            <a:pPr eaLnBrk="1" hangingPunct="1"/>
            <a:r>
              <a:rPr lang="en-US" smtClean="0"/>
              <a:t>The sensory switchboard of the brain</a:t>
            </a:r>
          </a:p>
          <a:p>
            <a:pPr eaLnBrk="1" hangingPunct="1"/>
            <a:endParaRPr lang="en-US" smtClean="0"/>
          </a:p>
          <a:p>
            <a:pPr eaLnBrk="1" hangingPunct="1"/>
            <a:endParaRPr lang="en-US" smtClean="0"/>
          </a:p>
          <a:p>
            <a:pPr eaLnBrk="1" hangingPunct="1"/>
            <a:r>
              <a:rPr lang="en-US" smtClean="0"/>
              <a:t>Located in the middle of the brain</a:t>
            </a:r>
          </a:p>
        </p:txBody>
      </p:sp>
      <p:pic>
        <p:nvPicPr>
          <p:cNvPr id="16388" name="Content Placeholder 4" descr="220px-Thalamus.gif"/>
          <p:cNvPicPr>
            <a:picLocks noGrp="1" noChangeAspect="1"/>
          </p:cNvPicPr>
          <p:nvPr>
            <p:ph sz="half" idx="2"/>
          </p:nvPr>
        </p:nvPicPr>
        <p:blipFill>
          <a:blip r:embed="rId2" cstate="print"/>
          <a:srcRect/>
          <a:stretch>
            <a:fillRect/>
          </a:stretch>
        </p:blipFill>
        <p:spPr>
          <a:xfrm>
            <a:off x="4953000" y="1752600"/>
            <a:ext cx="2468563" cy="2468563"/>
          </a:xfrm>
        </p:spPr>
      </p:pic>
      <p:pic>
        <p:nvPicPr>
          <p:cNvPr id="16389" name="Picture 5" descr="220px-Thalamusanterolateral.jpg"/>
          <p:cNvPicPr>
            <a:picLocks noChangeAspect="1"/>
          </p:cNvPicPr>
          <p:nvPr/>
        </p:nvPicPr>
        <p:blipFill>
          <a:blip r:embed="rId3" cstate="print"/>
          <a:srcRect/>
          <a:stretch>
            <a:fillRect/>
          </a:stretch>
        </p:blipFill>
        <p:spPr bwMode="auto">
          <a:xfrm>
            <a:off x="5638800" y="4343400"/>
            <a:ext cx="2968625" cy="1646238"/>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lgn="ctr" eaLnBrk="1" fontAlgn="auto" hangingPunct="1">
              <a:spcAft>
                <a:spcPts val="0"/>
              </a:spcAft>
              <a:defRPr/>
            </a:pPr>
            <a:r>
              <a:rPr lang="en-US" smtClean="0">
                <a:solidFill>
                  <a:schemeClr val="tx2">
                    <a:satMod val="130000"/>
                  </a:schemeClr>
                </a:solidFill>
              </a:rPr>
              <a:t>Somatosensory Cortex</a:t>
            </a:r>
          </a:p>
        </p:txBody>
      </p:sp>
      <p:sp>
        <p:nvSpPr>
          <p:cNvPr id="17413" name="TextBox 5"/>
          <p:cNvSpPr txBox="1">
            <a:spLocks noChangeArrowheads="1"/>
          </p:cNvSpPr>
          <p:nvPr/>
        </p:nvSpPr>
        <p:spPr bwMode="auto">
          <a:xfrm>
            <a:off x="1524000" y="1371600"/>
            <a:ext cx="6781800" cy="1200329"/>
          </a:xfrm>
          <a:prstGeom prst="rect">
            <a:avLst/>
          </a:prstGeom>
          <a:noFill/>
          <a:ln w="9525">
            <a:noFill/>
            <a:miter lim="800000"/>
            <a:headEnd/>
            <a:tailEnd/>
          </a:ln>
        </p:spPr>
        <p:txBody>
          <a:bodyPr wrap="square">
            <a:spAutoFit/>
          </a:bodyPr>
          <a:lstStyle/>
          <a:p>
            <a:pPr>
              <a:buFont typeface="Arial" charset="0"/>
              <a:buChar char="•"/>
            </a:pPr>
            <a:r>
              <a:rPr lang="en-US" dirty="0"/>
              <a:t>Area of cerebral cortex located in the parietal lobe right behind the frontal lobe</a:t>
            </a:r>
          </a:p>
          <a:p>
            <a:pPr>
              <a:buFont typeface="Arial" charset="0"/>
              <a:buChar char="•"/>
            </a:pPr>
            <a:endParaRPr lang="en-US" dirty="0"/>
          </a:p>
          <a:p>
            <a:pPr>
              <a:buFont typeface="Arial" charset="0"/>
              <a:buChar char="•"/>
            </a:pPr>
            <a:r>
              <a:rPr lang="en-US" dirty="0"/>
              <a:t>Receives all info on touch and pain.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435608" y="274320"/>
            <a:ext cx="7498080" cy="640080"/>
          </a:xfrm>
        </p:spPr>
        <p:txBody>
          <a:bodyPr>
            <a:normAutofit fontScale="90000"/>
          </a:bodyPr>
          <a:lstStyle/>
          <a:p>
            <a:pPr algn="ctr" eaLnBrk="1" fontAlgn="auto" hangingPunct="1">
              <a:spcAft>
                <a:spcPts val="0"/>
              </a:spcAft>
              <a:defRPr/>
            </a:pPr>
            <a:r>
              <a:rPr lang="en-US" dirty="0" err="1" smtClean="0">
                <a:solidFill>
                  <a:schemeClr val="tx2">
                    <a:satMod val="130000"/>
                  </a:schemeClr>
                </a:solidFill>
              </a:rPr>
              <a:t>Somatosensory</a:t>
            </a:r>
            <a:r>
              <a:rPr lang="en-US" dirty="0" smtClean="0">
                <a:solidFill>
                  <a:schemeClr val="tx2">
                    <a:satMod val="130000"/>
                  </a:schemeClr>
                </a:solidFill>
              </a:rPr>
              <a:t> Cortex</a:t>
            </a:r>
          </a:p>
        </p:txBody>
      </p:sp>
      <p:pic>
        <p:nvPicPr>
          <p:cNvPr id="17411" name="Picture 3"/>
          <p:cNvPicPr>
            <a:picLocks noGrp="1" noChangeAspect="1" noChangeArrowheads="1"/>
          </p:cNvPicPr>
          <p:nvPr>
            <p:ph sz="half" idx="4294967295"/>
          </p:nvPr>
        </p:nvPicPr>
        <p:blipFill>
          <a:blip r:embed="rId2" cstate="print"/>
          <a:srcRect/>
          <a:stretch>
            <a:fillRect/>
          </a:stretch>
        </p:blipFill>
        <p:spPr>
          <a:xfrm>
            <a:off x="1066800" y="964737"/>
            <a:ext cx="7924800" cy="5893263"/>
          </a:xfr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371600" y="152400"/>
            <a:ext cx="7498080" cy="716280"/>
          </a:xfrm>
        </p:spPr>
        <p:txBody>
          <a:bodyPr>
            <a:normAutofit fontScale="90000"/>
          </a:bodyPr>
          <a:lstStyle/>
          <a:p>
            <a:pPr algn="ctr" eaLnBrk="1" fontAlgn="auto" hangingPunct="1">
              <a:spcAft>
                <a:spcPts val="0"/>
              </a:spcAft>
              <a:defRPr/>
            </a:pPr>
            <a:r>
              <a:rPr lang="en-US" dirty="0" err="1" smtClean="0">
                <a:solidFill>
                  <a:schemeClr val="tx2">
                    <a:satMod val="130000"/>
                  </a:schemeClr>
                </a:solidFill>
              </a:rPr>
              <a:t>Somatosensory</a:t>
            </a:r>
            <a:r>
              <a:rPr lang="en-US" dirty="0" smtClean="0">
                <a:solidFill>
                  <a:schemeClr val="tx2">
                    <a:satMod val="130000"/>
                  </a:schemeClr>
                </a:solidFill>
              </a:rPr>
              <a:t> Cortex</a:t>
            </a:r>
          </a:p>
        </p:txBody>
      </p:sp>
      <p:pic>
        <p:nvPicPr>
          <p:cNvPr id="17412" name="Picture 3"/>
          <p:cNvPicPr>
            <a:picLocks noGrp="1" noChangeAspect="1" noChangeArrowheads="1"/>
          </p:cNvPicPr>
          <p:nvPr>
            <p:ph sz="half" idx="4294967295"/>
          </p:nvPr>
        </p:nvPicPr>
        <p:blipFill>
          <a:blip r:embed="rId2" cstate="print"/>
          <a:srcRect/>
          <a:stretch>
            <a:fillRect/>
          </a:stretch>
        </p:blipFill>
        <p:spPr>
          <a:xfrm>
            <a:off x="1202373" y="1295400"/>
            <a:ext cx="7408227" cy="5562601"/>
          </a:xfrm>
          <a:noFill/>
        </p:spPr>
      </p:pic>
      <p:sp>
        <p:nvSpPr>
          <p:cNvPr id="17413" name="TextBox 5"/>
          <p:cNvSpPr txBox="1">
            <a:spLocks noChangeArrowheads="1"/>
          </p:cNvSpPr>
          <p:nvPr/>
        </p:nvSpPr>
        <p:spPr bwMode="auto">
          <a:xfrm>
            <a:off x="1524000" y="1371600"/>
            <a:ext cx="3429000" cy="369332"/>
          </a:xfrm>
          <a:prstGeom prst="rect">
            <a:avLst/>
          </a:prstGeom>
          <a:noFill/>
          <a:ln w="9525">
            <a:noFill/>
            <a:miter lim="800000"/>
            <a:headEnd/>
            <a:tailEnd/>
          </a:ln>
        </p:spPr>
        <p:txBody>
          <a:bodyPr>
            <a:spAutoFit/>
          </a:bodyPr>
          <a:lstStyle/>
          <a:p>
            <a:pPr>
              <a:buFont typeface="Arial" charset="0"/>
              <a:buChar char="•"/>
            </a:pPr>
            <a:endParaRPr lang="en-US" dirty="0"/>
          </a:p>
        </p:txBody>
      </p:sp>
      <p:sp>
        <p:nvSpPr>
          <p:cNvPr id="7" name="Rectangle 6"/>
          <p:cNvSpPr/>
          <p:nvPr/>
        </p:nvSpPr>
        <p:spPr>
          <a:xfrm>
            <a:off x="3352800" y="914400"/>
            <a:ext cx="3330014" cy="369332"/>
          </a:xfrm>
          <a:prstGeom prst="rect">
            <a:avLst/>
          </a:prstGeom>
        </p:spPr>
        <p:txBody>
          <a:bodyPr wrap="none">
            <a:spAutoFit/>
          </a:bodyPr>
          <a:lstStyle/>
          <a:p>
            <a:pPr>
              <a:buFont typeface="Arial" charset="0"/>
              <a:buChar char="•"/>
            </a:pPr>
            <a:r>
              <a:rPr lang="en-US" dirty="0" err="1" smtClean="0"/>
              <a:t>Somatotopically</a:t>
            </a:r>
            <a:r>
              <a:rPr lang="en-US" dirty="0" smtClean="0"/>
              <a:t> organized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435100" y="274638"/>
            <a:ext cx="7499350" cy="1143000"/>
          </a:xfrm>
        </p:spPr>
        <p:txBody>
          <a:bodyPr/>
          <a:lstStyle/>
          <a:p>
            <a:pPr eaLnBrk="1" fontAlgn="auto" hangingPunct="1">
              <a:spcAft>
                <a:spcPts val="0"/>
              </a:spcAft>
              <a:defRPr/>
            </a:pPr>
            <a:r>
              <a:rPr lang="en-US" altLang="en-US" dirty="0" smtClean="0">
                <a:solidFill>
                  <a:schemeClr val="tx2">
                    <a:satMod val="130000"/>
                  </a:schemeClr>
                </a:solidFill>
              </a:rPr>
              <a:t>Pain Pathways – Going Up</a:t>
            </a:r>
          </a:p>
        </p:txBody>
      </p:sp>
      <p:sp>
        <p:nvSpPr>
          <p:cNvPr id="18435" name="Content Placeholder 5"/>
          <p:cNvSpPr>
            <a:spLocks noGrp="1"/>
          </p:cNvSpPr>
          <p:nvPr>
            <p:ph sz="half" idx="1"/>
          </p:nvPr>
        </p:nvSpPr>
        <p:spPr>
          <a:xfrm>
            <a:off x="1066800" y="1524000"/>
            <a:ext cx="3505200" cy="4267200"/>
          </a:xfrm>
        </p:spPr>
        <p:txBody>
          <a:bodyPr/>
          <a:lstStyle/>
          <a:p>
            <a:pPr eaLnBrk="1" hangingPunct="1"/>
            <a:r>
              <a:rPr lang="en-US" sz="2000" smtClean="0"/>
              <a:t>Pain information travels up the spinal cord through the spino-thalamic track (2 parts)</a:t>
            </a:r>
          </a:p>
          <a:p>
            <a:pPr lvl="1" eaLnBrk="1" hangingPunct="1"/>
            <a:r>
              <a:rPr lang="en-US" sz="2000" smtClean="0"/>
              <a:t>PSTT </a:t>
            </a:r>
          </a:p>
          <a:p>
            <a:pPr lvl="2" eaLnBrk="1" hangingPunct="1"/>
            <a:r>
              <a:rPr lang="en-US" sz="1600" smtClean="0"/>
              <a:t>Immediate warning of the presence, location, and intensity of an injury</a:t>
            </a:r>
          </a:p>
          <a:p>
            <a:pPr lvl="1" eaLnBrk="1" hangingPunct="1"/>
            <a:r>
              <a:rPr lang="en-US" sz="2000" smtClean="0"/>
              <a:t>NSTT</a:t>
            </a:r>
          </a:p>
          <a:p>
            <a:pPr lvl="2" eaLnBrk="1" hangingPunct="1"/>
            <a:r>
              <a:rPr lang="en-US" sz="1600" smtClean="0"/>
              <a:t>Slow, aching reminder that tissue damage has occurred</a:t>
            </a:r>
          </a:p>
        </p:txBody>
      </p:sp>
      <p:pic>
        <p:nvPicPr>
          <p:cNvPr id="18436" name="Picture 3"/>
          <p:cNvPicPr>
            <a:picLocks noGrp="1" noChangeAspect="1" noChangeArrowheads="1"/>
          </p:cNvPicPr>
          <p:nvPr>
            <p:ph sz="half" idx="2"/>
          </p:nvPr>
        </p:nvPicPr>
        <p:blipFill>
          <a:blip r:embed="rId3" cstate="print"/>
          <a:srcRect/>
          <a:stretch>
            <a:fillRect/>
          </a:stretch>
        </p:blipFill>
        <p:spPr>
          <a:xfrm>
            <a:off x="4786313" y="1752600"/>
            <a:ext cx="4357687" cy="4206875"/>
          </a:xfrm>
          <a:noFill/>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100" y="152400"/>
            <a:ext cx="7499350" cy="990600"/>
          </a:xfrm>
        </p:spPr>
        <p:txBody>
          <a:bodyPr/>
          <a:lstStyle/>
          <a:p>
            <a:pPr eaLnBrk="1" fontAlgn="auto" hangingPunct="1">
              <a:spcAft>
                <a:spcPts val="0"/>
              </a:spcAft>
              <a:defRPr/>
            </a:pPr>
            <a:r>
              <a:rPr lang="en-US" dirty="0" smtClean="0">
                <a:solidFill>
                  <a:schemeClr val="tx2">
                    <a:satMod val="130000"/>
                  </a:schemeClr>
                </a:solidFill>
              </a:rPr>
              <a:t>Pain Pathways – Going Down</a:t>
            </a:r>
            <a:endParaRPr lang="en-US" dirty="0">
              <a:solidFill>
                <a:schemeClr val="tx2">
                  <a:satMod val="130000"/>
                </a:schemeClr>
              </a:solidFill>
            </a:endParaRPr>
          </a:p>
        </p:txBody>
      </p:sp>
      <p:sp>
        <p:nvSpPr>
          <p:cNvPr id="19459" name="Content Placeholder 2"/>
          <p:cNvSpPr>
            <a:spLocks noGrp="1"/>
          </p:cNvSpPr>
          <p:nvPr>
            <p:ph sz="half" idx="1"/>
          </p:nvPr>
        </p:nvSpPr>
        <p:spPr>
          <a:xfrm>
            <a:off x="990600" y="1447800"/>
            <a:ext cx="3429000" cy="4664075"/>
          </a:xfrm>
        </p:spPr>
        <p:txBody>
          <a:bodyPr/>
          <a:lstStyle/>
          <a:p>
            <a:pPr eaLnBrk="1" hangingPunct="1"/>
            <a:r>
              <a:rPr lang="en-US" dirty="0" smtClean="0"/>
              <a:t>Descending pain pathway responsible for pain inhibition</a:t>
            </a:r>
          </a:p>
        </p:txBody>
      </p:sp>
      <p:pic>
        <p:nvPicPr>
          <p:cNvPr id="19460" name="Picture 4" descr="http://static.howstuffworks.com/gif/pain-1.gif"/>
          <p:cNvPicPr>
            <a:picLocks noChangeAspect="1" noChangeArrowheads="1"/>
          </p:cNvPicPr>
          <p:nvPr/>
        </p:nvPicPr>
        <p:blipFill>
          <a:blip r:embed="rId2" cstate="print"/>
          <a:srcRect/>
          <a:stretch>
            <a:fillRect/>
          </a:stretch>
        </p:blipFill>
        <p:spPr bwMode="auto">
          <a:xfrm>
            <a:off x="4495800" y="1066800"/>
            <a:ext cx="4400550" cy="579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Content Placeholder 4" descr="http://static.howstuffworks.com/gif/pain-1.gif"/>
          <p:cNvPicPr>
            <a:picLocks noGrp="1" noChangeAspect="1" noChangeArrowheads="1"/>
          </p:cNvPicPr>
          <p:nvPr>
            <p:ph sz="half" idx="1"/>
          </p:nvPr>
        </p:nvPicPr>
        <p:blipFill>
          <a:blip r:embed="rId2" cstate="print"/>
          <a:srcRect/>
          <a:stretch>
            <a:fillRect/>
          </a:stretch>
        </p:blipFill>
        <p:spPr bwMode="auto">
          <a:xfrm>
            <a:off x="2362200" y="0"/>
            <a:ext cx="4747980" cy="6872701"/>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74675" y="304800"/>
            <a:ext cx="8001000" cy="762000"/>
          </a:xfrm>
        </p:spPr>
        <p:txBody>
          <a:bodyPr/>
          <a:lstStyle/>
          <a:p>
            <a:pPr algn="ctr" eaLnBrk="1" fontAlgn="auto" hangingPunct="1">
              <a:spcAft>
                <a:spcPts val="0"/>
              </a:spcAft>
              <a:defRPr/>
            </a:pPr>
            <a:r>
              <a:rPr lang="en-US" smtClean="0">
                <a:solidFill>
                  <a:schemeClr val="tx2">
                    <a:satMod val="130000"/>
                  </a:schemeClr>
                </a:solidFill>
              </a:rPr>
              <a:t>The Neurochemicals of Pain </a:t>
            </a:r>
          </a:p>
        </p:txBody>
      </p:sp>
      <p:sp>
        <p:nvSpPr>
          <p:cNvPr id="15363" name="Rectangle 3"/>
          <p:cNvSpPr>
            <a:spLocks noGrp="1" noChangeArrowheads="1"/>
          </p:cNvSpPr>
          <p:nvPr>
            <p:ph idx="1"/>
          </p:nvPr>
        </p:nvSpPr>
        <p:spPr>
          <a:xfrm>
            <a:off x="1219200" y="1066800"/>
            <a:ext cx="7239000" cy="5562600"/>
          </a:xfrm>
        </p:spPr>
        <p:txBody>
          <a:bodyPr>
            <a:normAutofit/>
          </a:bodyPr>
          <a:lstStyle/>
          <a:p>
            <a:pPr marL="365760" indent="-283464" eaLnBrk="1" fontAlgn="auto" hangingPunct="1">
              <a:lnSpc>
                <a:spcPct val="90000"/>
              </a:lnSpc>
              <a:spcAft>
                <a:spcPts val="0"/>
              </a:spcAft>
              <a:buFont typeface="Wingdings 2"/>
              <a:buChar char=""/>
              <a:defRPr/>
            </a:pPr>
            <a:r>
              <a:rPr lang="en-US" dirty="0" smtClean="0"/>
              <a:t>Pain Initiators</a:t>
            </a:r>
          </a:p>
          <a:p>
            <a:pPr marL="640080" lvl="1" indent="-237744" eaLnBrk="1" fontAlgn="auto" hangingPunct="1">
              <a:lnSpc>
                <a:spcPct val="90000"/>
              </a:lnSpc>
              <a:spcAft>
                <a:spcPts val="0"/>
              </a:spcAft>
              <a:buFont typeface="Verdana"/>
              <a:buChar char="◦"/>
              <a:defRPr/>
            </a:pPr>
            <a:r>
              <a:rPr lang="en-US" dirty="0" smtClean="0"/>
              <a:t>Glutamate - Central</a:t>
            </a:r>
          </a:p>
          <a:p>
            <a:pPr marL="640080" lvl="1" indent="-237744" eaLnBrk="1" fontAlgn="auto" hangingPunct="1">
              <a:lnSpc>
                <a:spcPct val="90000"/>
              </a:lnSpc>
              <a:spcAft>
                <a:spcPts val="0"/>
              </a:spcAft>
              <a:buFont typeface="Verdana"/>
              <a:buChar char="◦"/>
              <a:defRPr/>
            </a:pPr>
            <a:r>
              <a:rPr lang="en-US" dirty="0" smtClean="0"/>
              <a:t>Substance P - Central</a:t>
            </a:r>
          </a:p>
          <a:p>
            <a:pPr marL="640080" lvl="1" indent="-237744" eaLnBrk="1" fontAlgn="auto" hangingPunct="1">
              <a:lnSpc>
                <a:spcPct val="90000"/>
              </a:lnSpc>
              <a:spcAft>
                <a:spcPts val="0"/>
              </a:spcAft>
              <a:buFont typeface="Verdana"/>
              <a:buChar char="◦"/>
              <a:defRPr/>
            </a:pPr>
            <a:r>
              <a:rPr lang="en-US" dirty="0" err="1" smtClean="0"/>
              <a:t>Brandykinin</a:t>
            </a:r>
            <a:r>
              <a:rPr lang="en-US" dirty="0" smtClean="0"/>
              <a:t> - Peripheral</a:t>
            </a:r>
          </a:p>
          <a:p>
            <a:pPr marL="640080" lvl="1" indent="-237744" eaLnBrk="1" fontAlgn="auto" hangingPunct="1">
              <a:lnSpc>
                <a:spcPct val="90000"/>
              </a:lnSpc>
              <a:spcAft>
                <a:spcPts val="0"/>
              </a:spcAft>
              <a:buFont typeface="Verdana"/>
              <a:buChar char="◦"/>
              <a:defRPr/>
            </a:pPr>
            <a:r>
              <a:rPr lang="en-US" dirty="0" smtClean="0"/>
              <a:t>Prostaglandins - Peripheral</a:t>
            </a:r>
          </a:p>
          <a:p>
            <a:pPr marL="365760" indent="-283464" eaLnBrk="1" fontAlgn="auto" hangingPunct="1">
              <a:lnSpc>
                <a:spcPct val="90000"/>
              </a:lnSpc>
              <a:spcAft>
                <a:spcPts val="0"/>
              </a:spcAft>
              <a:buFont typeface="Wingdings 2"/>
              <a:buChar char=""/>
              <a:defRPr/>
            </a:pPr>
            <a:r>
              <a:rPr lang="en-US" dirty="0" smtClean="0"/>
              <a:t>Pain Inhibitors</a:t>
            </a:r>
          </a:p>
          <a:p>
            <a:pPr marL="640080" lvl="1" indent="-237744" eaLnBrk="1" fontAlgn="auto" hangingPunct="1">
              <a:lnSpc>
                <a:spcPct val="90000"/>
              </a:lnSpc>
              <a:spcAft>
                <a:spcPts val="0"/>
              </a:spcAft>
              <a:buFont typeface="Verdana"/>
              <a:buChar char="◦"/>
              <a:defRPr/>
            </a:pPr>
            <a:r>
              <a:rPr lang="en-US" dirty="0" smtClean="0"/>
              <a:t>Serotonin</a:t>
            </a:r>
          </a:p>
          <a:p>
            <a:pPr marL="640080" lvl="1" indent="-237744" eaLnBrk="1" fontAlgn="auto" hangingPunct="1">
              <a:lnSpc>
                <a:spcPct val="90000"/>
              </a:lnSpc>
              <a:spcAft>
                <a:spcPts val="0"/>
              </a:spcAft>
              <a:buFont typeface="Verdana"/>
              <a:buChar char="◦"/>
              <a:defRPr/>
            </a:pPr>
            <a:r>
              <a:rPr lang="en-US" dirty="0" smtClean="0"/>
              <a:t>Endorphins</a:t>
            </a:r>
          </a:p>
          <a:p>
            <a:pPr marL="640080" lvl="1" indent="-237744" eaLnBrk="1" fontAlgn="auto" hangingPunct="1">
              <a:lnSpc>
                <a:spcPct val="90000"/>
              </a:lnSpc>
              <a:spcAft>
                <a:spcPts val="0"/>
              </a:spcAft>
              <a:buFont typeface="Verdana"/>
              <a:buChar char="◦"/>
              <a:defRPr/>
            </a:pPr>
            <a:r>
              <a:rPr lang="en-US" dirty="0" err="1" smtClean="0"/>
              <a:t>Enkephalins</a:t>
            </a:r>
            <a:endParaRPr lang="en-US" dirty="0" smtClean="0"/>
          </a:p>
          <a:p>
            <a:pPr marL="640080" lvl="1" indent="-237744" eaLnBrk="1" fontAlgn="auto" hangingPunct="1">
              <a:lnSpc>
                <a:spcPct val="90000"/>
              </a:lnSpc>
              <a:spcAft>
                <a:spcPts val="0"/>
              </a:spcAft>
              <a:buFont typeface="Verdana"/>
              <a:buChar char="◦"/>
              <a:defRPr/>
            </a:pPr>
            <a:r>
              <a:rPr lang="en-US" dirty="0" err="1" smtClean="0"/>
              <a:t>Dynorphin</a:t>
            </a:r>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vert="horz" wrap="square" lIns="91440" tIns="45720" rIns="91440" bIns="45720" numCol="1" anchorCtr="0" compatLnSpc="1">
            <a:prstTxWarp prst="textNoShape">
              <a:avLst/>
            </a:prstTxWarp>
          </a:bodyPr>
          <a:lstStyle/>
          <a:p>
            <a:pPr eaLnBrk="1" hangingPunct="1"/>
            <a:endParaRPr lang="en-US" smtClean="0">
              <a:effectLst>
                <a:outerShdw blurRad="38100" dist="38100" dir="2700000" algn="tl">
                  <a:srgbClr val="C0C0C0"/>
                </a:outerShdw>
              </a:effectLst>
            </a:endParaRPr>
          </a:p>
        </p:txBody>
      </p:sp>
      <p:pic>
        <p:nvPicPr>
          <p:cNvPr id="21507" name="Picture 4"/>
          <p:cNvPicPr>
            <a:picLocks noGrp="1" noChangeAspect="1" noChangeArrowheads="1"/>
          </p:cNvPicPr>
          <p:nvPr>
            <p:ph idx="1"/>
          </p:nvPr>
        </p:nvPicPr>
        <p:blipFill>
          <a:blip r:embed="rId2" cstate="print"/>
          <a:srcRect/>
          <a:stretch>
            <a:fillRect/>
          </a:stretch>
        </p:blipFill>
        <p:spPr>
          <a:xfrm>
            <a:off x="0" y="0"/>
            <a:ext cx="9144000" cy="6858000"/>
          </a:xfr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ctr" eaLnBrk="1" fontAlgn="auto" hangingPunct="1">
              <a:spcAft>
                <a:spcPts val="0"/>
              </a:spcAft>
              <a:defRPr/>
            </a:pPr>
            <a:r>
              <a:rPr lang="en-US" smtClean="0">
                <a:solidFill>
                  <a:schemeClr val="tx2">
                    <a:satMod val="130000"/>
                  </a:schemeClr>
                </a:solidFill>
              </a:rPr>
              <a:t>Theories of Pain </a:t>
            </a:r>
          </a:p>
        </p:txBody>
      </p:sp>
      <p:sp>
        <p:nvSpPr>
          <p:cNvPr id="22531" name="Rectangle 3"/>
          <p:cNvSpPr>
            <a:spLocks noGrp="1" noChangeArrowheads="1"/>
          </p:cNvSpPr>
          <p:nvPr>
            <p:ph idx="1"/>
          </p:nvPr>
        </p:nvSpPr>
        <p:spPr/>
        <p:txBody>
          <a:bodyPr/>
          <a:lstStyle/>
          <a:p>
            <a:pPr eaLnBrk="1" hangingPunct="1"/>
            <a:r>
              <a:rPr lang="en-US" dirty="0" smtClean="0"/>
              <a:t>Specificity Theory</a:t>
            </a:r>
          </a:p>
          <a:p>
            <a:pPr lvl="1" eaLnBrk="1" hangingPunct="1"/>
            <a:r>
              <a:rPr lang="en-US" dirty="0" smtClean="0"/>
              <a:t>Began with Aristotle</a:t>
            </a:r>
          </a:p>
          <a:p>
            <a:pPr lvl="1" eaLnBrk="1" hangingPunct="1"/>
            <a:r>
              <a:rPr lang="en-US" dirty="0" smtClean="0"/>
              <a:t>Pain is hardwired</a:t>
            </a:r>
          </a:p>
          <a:p>
            <a:pPr lvl="2" eaLnBrk="1" hangingPunct="1"/>
            <a:r>
              <a:rPr lang="en-US" dirty="0" smtClean="0"/>
              <a:t>Specific “pain” fibers bring info to a “pain center”</a:t>
            </a:r>
          </a:p>
          <a:p>
            <a:pPr lvl="1" eaLnBrk="1" hangingPunct="1"/>
            <a:r>
              <a:rPr lang="en-US" dirty="0" smtClean="0"/>
              <a:t>Refuted in 1965</a:t>
            </a:r>
          </a:p>
          <a:p>
            <a:pPr eaLnBrk="1" hangingPunct="1"/>
            <a:endParaRPr lang="en-US" dirty="0" smtClean="0"/>
          </a:p>
          <a:p>
            <a:pPr eaLnBrk="1" hangingPunct="1"/>
            <a:r>
              <a:rPr lang="en-US" b="1" dirty="0" smtClean="0"/>
              <a:t>Gate Control Theory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vert="horz" wrap="square" lIns="91440" tIns="45720" rIns="91440" bIns="45720" numCol="1" anchorCtr="0" compatLnSpc="1">
            <a:prstTxWarp prst="textNoShape">
              <a:avLst/>
            </a:prstTxWarp>
            <a:normAutofit fontScale="90000"/>
          </a:bodyPr>
          <a:lstStyle/>
          <a:p>
            <a:pPr eaLnBrk="1" hangingPunct="1"/>
            <a:r>
              <a:rPr lang="en-US" sz="3900" b="1" dirty="0" smtClean="0">
                <a:effectLst>
                  <a:outerShdw blurRad="38100" dist="38100" dir="2700000" algn="tl">
                    <a:srgbClr val="C0C0C0"/>
                  </a:outerShdw>
                </a:effectLst>
              </a:rPr>
              <a:t>Gate-Control Theory </a:t>
            </a:r>
            <a:r>
              <a:rPr lang="en-US" sz="3900" dirty="0" smtClean="0">
                <a:effectLst>
                  <a:outerShdw blurRad="38100" dist="38100" dir="2700000" algn="tl">
                    <a:srgbClr val="C0C0C0"/>
                  </a:outerShdw>
                </a:effectLst>
              </a:rPr>
              <a:t>– </a:t>
            </a:r>
            <a:br>
              <a:rPr lang="en-US" sz="3900" dirty="0" smtClean="0">
                <a:effectLst>
                  <a:outerShdw blurRad="38100" dist="38100" dir="2700000" algn="tl">
                    <a:srgbClr val="C0C0C0"/>
                  </a:outerShdw>
                </a:effectLst>
              </a:rPr>
            </a:br>
            <a:r>
              <a:rPr lang="en-US" sz="3900" dirty="0" smtClean="0">
                <a:effectLst>
                  <a:outerShdw blurRad="38100" dist="38100" dir="2700000" algn="tl">
                    <a:srgbClr val="C0C0C0"/>
                  </a:outerShdw>
                </a:effectLst>
              </a:rPr>
              <a:t>Ronald </a:t>
            </a:r>
            <a:r>
              <a:rPr lang="en-US" sz="3900" dirty="0" err="1" smtClean="0">
                <a:effectLst>
                  <a:outerShdw blurRad="38100" dist="38100" dir="2700000" algn="tl">
                    <a:srgbClr val="C0C0C0"/>
                  </a:outerShdw>
                </a:effectLst>
              </a:rPr>
              <a:t>Melzack</a:t>
            </a:r>
            <a:r>
              <a:rPr lang="en-US" sz="3900" dirty="0" smtClean="0">
                <a:effectLst>
                  <a:outerShdw blurRad="38100" dist="38100" dir="2700000" algn="tl">
                    <a:srgbClr val="C0C0C0"/>
                  </a:outerShdw>
                </a:effectLst>
              </a:rPr>
              <a:t> (1960s)</a:t>
            </a:r>
          </a:p>
        </p:txBody>
      </p:sp>
      <p:sp>
        <p:nvSpPr>
          <p:cNvPr id="23555" name="Rectangle 3"/>
          <p:cNvSpPr>
            <a:spLocks noGrp="1" noChangeArrowheads="1"/>
          </p:cNvSpPr>
          <p:nvPr>
            <p:ph idx="1"/>
          </p:nvPr>
        </p:nvSpPr>
        <p:spPr/>
        <p:txBody>
          <a:bodyPr/>
          <a:lstStyle/>
          <a:p>
            <a:pPr eaLnBrk="1" hangingPunct="1"/>
            <a:endParaRPr lang="en-US" dirty="0" smtClean="0"/>
          </a:p>
          <a:p>
            <a:pPr eaLnBrk="1" hangingPunct="1"/>
            <a:r>
              <a:rPr lang="en-US" dirty="0" smtClean="0"/>
              <a:t>Described physiological mechanism by which psychological factors can affect the experience of pain.</a:t>
            </a:r>
          </a:p>
          <a:p>
            <a:pPr eaLnBrk="1" hangingPunct="1"/>
            <a:r>
              <a:rPr lang="en-US" b="1" dirty="0" smtClean="0"/>
              <a:t>Neural gate can open and close thereby modulating pain.</a:t>
            </a:r>
          </a:p>
          <a:p>
            <a:pPr eaLnBrk="1" hangingPunct="1"/>
            <a:r>
              <a:rPr lang="en-US" b="1" dirty="0" smtClean="0"/>
              <a:t>Gate is located in the spinal cord</a:t>
            </a:r>
            <a:r>
              <a:rPr lang="en-US" dirty="0" smtClean="0"/>
              <a:t>.</a:t>
            </a:r>
          </a:p>
          <a:p>
            <a:pPr lvl="1" eaLnBrk="1" hangingPunct="1"/>
            <a:r>
              <a:rPr lang="en-US" dirty="0" smtClean="0"/>
              <a:t>It is the SG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vert="horz" wrap="square" lIns="91440" tIns="45720" rIns="91440" bIns="45720" numCol="1" anchorCtr="0" compatLnSpc="1">
            <a:prstTxWarp prst="textNoShape">
              <a:avLst/>
            </a:prstTxWarp>
          </a:bodyPr>
          <a:lstStyle/>
          <a:p>
            <a:pPr eaLnBrk="1" hangingPunct="1"/>
            <a:r>
              <a:rPr lang="en-US" sz="3900" b="1" smtClean="0">
                <a:effectLst>
                  <a:outerShdw blurRad="38100" dist="38100" dir="2700000" algn="tl">
                    <a:srgbClr val="C0C0C0"/>
                  </a:outerShdw>
                </a:effectLst>
              </a:rPr>
              <a:t>Opening and Closing the Gate</a:t>
            </a:r>
            <a:endParaRPr lang="en-US" sz="3900" smtClean="0">
              <a:effectLst>
                <a:outerShdw blurRad="38100" dist="38100" dir="2700000" algn="tl">
                  <a:srgbClr val="C0C0C0"/>
                </a:outerShdw>
              </a:effectLst>
            </a:endParaRPr>
          </a:p>
        </p:txBody>
      </p:sp>
      <p:sp>
        <p:nvSpPr>
          <p:cNvPr id="24579" name="Rectangle 3"/>
          <p:cNvSpPr>
            <a:spLocks noGrp="1" noChangeArrowheads="1"/>
          </p:cNvSpPr>
          <p:nvPr>
            <p:ph idx="1"/>
          </p:nvPr>
        </p:nvSpPr>
        <p:spPr/>
        <p:txBody>
          <a:bodyPr/>
          <a:lstStyle/>
          <a:p>
            <a:pPr eaLnBrk="1" hangingPunct="1"/>
            <a:r>
              <a:rPr lang="en-GB" dirty="0" smtClean="0"/>
              <a:t>When the gate is closed signals from small diameter pain fibres do not excite the dorsal horn transmission neurons.</a:t>
            </a:r>
          </a:p>
          <a:p>
            <a:pPr eaLnBrk="1" hangingPunct="1"/>
            <a:endParaRPr lang="en-GB" dirty="0" smtClean="0"/>
          </a:p>
          <a:p>
            <a:pPr eaLnBrk="1" hangingPunct="1"/>
            <a:r>
              <a:rPr lang="en-GB" dirty="0" smtClean="0"/>
              <a:t>When the gate is open, pain signals excite dorsal horn transmission cells</a:t>
            </a:r>
            <a:endParaRPr lang="en-US"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bra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Neurostimulgate control picture"/>
          <p:cNvPicPr>
            <a:picLocks noChangeAspect="1" noChangeArrowheads="1"/>
          </p:cNvPicPr>
          <p:nvPr/>
        </p:nvPicPr>
        <p:blipFill>
          <a:blip r:embed="rId2" cstate="print"/>
          <a:srcRect/>
          <a:stretch>
            <a:fillRect/>
          </a:stretch>
        </p:blipFill>
        <p:spPr bwMode="auto">
          <a:xfrm>
            <a:off x="1066800" y="457200"/>
            <a:ext cx="7848600" cy="59436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pPr eaLnBrk="1" fontAlgn="auto" hangingPunct="1">
              <a:spcAft>
                <a:spcPts val="0"/>
              </a:spcAft>
              <a:defRPr/>
            </a:pPr>
            <a:r>
              <a:rPr lang="en-US" smtClean="0">
                <a:solidFill>
                  <a:schemeClr val="tx2">
                    <a:satMod val="130000"/>
                  </a:schemeClr>
                </a:solidFill>
              </a:rPr>
              <a:t>Three Factors Involved in Opening and Closing the Gate</a:t>
            </a:r>
          </a:p>
        </p:txBody>
      </p:sp>
      <p:sp>
        <p:nvSpPr>
          <p:cNvPr id="27651" name="Rectangle 3"/>
          <p:cNvSpPr>
            <a:spLocks noGrp="1" noChangeArrowheads="1"/>
          </p:cNvSpPr>
          <p:nvPr>
            <p:ph idx="1"/>
          </p:nvPr>
        </p:nvSpPr>
        <p:spPr/>
        <p:txBody>
          <a:bodyPr/>
          <a:lstStyle/>
          <a:p>
            <a:pPr eaLnBrk="1" hangingPunct="1"/>
            <a:endParaRPr lang="en-US" dirty="0" smtClean="0"/>
          </a:p>
          <a:p>
            <a:pPr eaLnBrk="1" hangingPunct="1"/>
            <a:r>
              <a:rPr lang="en-US" dirty="0" smtClean="0"/>
              <a:t>The amount of activity in the pain fibers.</a:t>
            </a:r>
          </a:p>
          <a:p>
            <a:pPr eaLnBrk="1" hangingPunct="1"/>
            <a:endParaRPr lang="en-US" dirty="0" smtClean="0"/>
          </a:p>
          <a:p>
            <a:pPr eaLnBrk="1" hangingPunct="1"/>
            <a:r>
              <a:rPr lang="en-US" dirty="0" smtClean="0"/>
              <a:t>The amount of activity in other peripheral fibers.</a:t>
            </a:r>
          </a:p>
          <a:p>
            <a:pPr eaLnBrk="1" hangingPunct="1">
              <a:buFont typeface="Wingdings" pitchFamily="2" charset="2"/>
              <a:buNone/>
            </a:pPr>
            <a:endParaRPr lang="en-US" dirty="0" smtClean="0"/>
          </a:p>
          <a:p>
            <a:pPr eaLnBrk="1" hangingPunct="1"/>
            <a:r>
              <a:rPr lang="en-US" dirty="0" smtClean="0"/>
              <a:t>Messages that descend from the brain.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a:bodyPr>
          <a:lstStyle/>
          <a:p>
            <a:pPr eaLnBrk="1" fontAlgn="auto" hangingPunct="1">
              <a:spcAft>
                <a:spcPts val="0"/>
              </a:spcAft>
              <a:defRPr/>
            </a:pPr>
            <a:r>
              <a:rPr lang="en-US" smtClean="0">
                <a:solidFill>
                  <a:schemeClr val="tx2">
                    <a:satMod val="130000"/>
                  </a:schemeClr>
                </a:solidFill>
              </a:rPr>
              <a:t>Conditions that Open the Gate</a:t>
            </a:r>
          </a:p>
        </p:txBody>
      </p:sp>
      <p:sp>
        <p:nvSpPr>
          <p:cNvPr id="28675" name="Rectangle 3"/>
          <p:cNvSpPr>
            <a:spLocks noGrp="1" noChangeArrowheads="1"/>
          </p:cNvSpPr>
          <p:nvPr>
            <p:ph idx="1"/>
          </p:nvPr>
        </p:nvSpPr>
        <p:spPr>
          <a:xfrm>
            <a:off x="1143000" y="1600200"/>
            <a:ext cx="7772400" cy="5029200"/>
          </a:xfrm>
        </p:spPr>
        <p:txBody>
          <a:bodyPr/>
          <a:lstStyle/>
          <a:p>
            <a:pPr eaLnBrk="1" hangingPunct="1">
              <a:lnSpc>
                <a:spcPct val="90000"/>
              </a:lnSpc>
            </a:pPr>
            <a:r>
              <a:rPr lang="en-US" sz="2600" dirty="0" smtClean="0"/>
              <a:t>Physical conditions</a:t>
            </a:r>
          </a:p>
          <a:p>
            <a:pPr lvl="1" eaLnBrk="1" hangingPunct="1">
              <a:lnSpc>
                <a:spcPct val="90000"/>
              </a:lnSpc>
            </a:pPr>
            <a:r>
              <a:rPr lang="en-US" sz="2200" dirty="0" smtClean="0"/>
              <a:t>Extent of injury</a:t>
            </a:r>
          </a:p>
          <a:p>
            <a:pPr lvl="1" eaLnBrk="1" hangingPunct="1">
              <a:lnSpc>
                <a:spcPct val="90000"/>
              </a:lnSpc>
            </a:pPr>
            <a:r>
              <a:rPr lang="en-US" sz="2200" dirty="0" smtClean="0"/>
              <a:t>Inappropriate activity level</a:t>
            </a:r>
          </a:p>
          <a:p>
            <a:pPr eaLnBrk="1" hangingPunct="1">
              <a:lnSpc>
                <a:spcPct val="90000"/>
              </a:lnSpc>
            </a:pPr>
            <a:r>
              <a:rPr lang="en-US" sz="2600" dirty="0" smtClean="0"/>
              <a:t>Emotional conditions</a:t>
            </a:r>
          </a:p>
          <a:p>
            <a:pPr lvl="1" eaLnBrk="1" hangingPunct="1">
              <a:lnSpc>
                <a:spcPct val="90000"/>
              </a:lnSpc>
            </a:pPr>
            <a:r>
              <a:rPr lang="en-US" sz="2200" dirty="0" smtClean="0"/>
              <a:t>Anxiety or worry</a:t>
            </a:r>
          </a:p>
          <a:p>
            <a:pPr lvl="1" eaLnBrk="1" hangingPunct="1">
              <a:lnSpc>
                <a:spcPct val="90000"/>
              </a:lnSpc>
            </a:pPr>
            <a:r>
              <a:rPr lang="en-US" sz="2200" dirty="0" smtClean="0"/>
              <a:t>Tension</a:t>
            </a:r>
          </a:p>
          <a:p>
            <a:pPr lvl="1" eaLnBrk="1" hangingPunct="1">
              <a:lnSpc>
                <a:spcPct val="90000"/>
              </a:lnSpc>
            </a:pPr>
            <a:r>
              <a:rPr lang="en-US" sz="2200" dirty="0" smtClean="0"/>
              <a:t>Depression</a:t>
            </a:r>
          </a:p>
          <a:p>
            <a:pPr eaLnBrk="1" hangingPunct="1">
              <a:lnSpc>
                <a:spcPct val="90000"/>
              </a:lnSpc>
            </a:pPr>
            <a:r>
              <a:rPr lang="en-US" sz="2600" dirty="0" smtClean="0"/>
              <a:t>Mental Conditions</a:t>
            </a:r>
          </a:p>
          <a:p>
            <a:pPr lvl="1" eaLnBrk="1" hangingPunct="1">
              <a:lnSpc>
                <a:spcPct val="90000"/>
              </a:lnSpc>
            </a:pPr>
            <a:r>
              <a:rPr lang="en-US" sz="2200" dirty="0" smtClean="0"/>
              <a:t>Focusing on pain</a:t>
            </a:r>
          </a:p>
          <a:p>
            <a:pPr lvl="1" eaLnBrk="1" hangingPunct="1">
              <a:lnSpc>
                <a:spcPct val="90000"/>
              </a:lnSpc>
            </a:pPr>
            <a:r>
              <a:rPr lang="en-US" sz="2200" dirty="0" smtClean="0"/>
              <a:t>Boredom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a:bodyPr>
          <a:lstStyle/>
          <a:p>
            <a:pPr eaLnBrk="1" fontAlgn="auto" hangingPunct="1">
              <a:spcAft>
                <a:spcPts val="0"/>
              </a:spcAft>
              <a:defRPr/>
            </a:pPr>
            <a:r>
              <a:rPr lang="en-US" smtClean="0">
                <a:solidFill>
                  <a:schemeClr val="tx2">
                    <a:satMod val="130000"/>
                  </a:schemeClr>
                </a:solidFill>
              </a:rPr>
              <a:t>Conditions That Close the Gate</a:t>
            </a:r>
          </a:p>
        </p:txBody>
      </p:sp>
      <p:sp>
        <p:nvSpPr>
          <p:cNvPr id="29699" name="Rectangle 3"/>
          <p:cNvSpPr>
            <a:spLocks noGrp="1" noChangeArrowheads="1"/>
          </p:cNvSpPr>
          <p:nvPr>
            <p:ph idx="1"/>
          </p:nvPr>
        </p:nvSpPr>
        <p:spPr>
          <a:xfrm>
            <a:off x="1600200" y="1524000"/>
            <a:ext cx="7354888" cy="4764088"/>
          </a:xfrm>
        </p:spPr>
        <p:txBody>
          <a:bodyPr/>
          <a:lstStyle/>
          <a:p>
            <a:pPr eaLnBrk="1" hangingPunct="1"/>
            <a:r>
              <a:rPr lang="en-US" sz="2600" dirty="0" smtClean="0"/>
              <a:t>Physical conditions</a:t>
            </a:r>
          </a:p>
          <a:p>
            <a:pPr lvl="1" eaLnBrk="1" hangingPunct="1"/>
            <a:r>
              <a:rPr lang="en-US" sz="2200" dirty="0" smtClean="0"/>
              <a:t>Medications</a:t>
            </a:r>
          </a:p>
          <a:p>
            <a:pPr lvl="1" eaLnBrk="1" hangingPunct="1"/>
            <a:r>
              <a:rPr lang="en-US" sz="2200" dirty="0" smtClean="0"/>
              <a:t>Counter stimulation (e.g., heat, massage)</a:t>
            </a:r>
          </a:p>
          <a:p>
            <a:pPr eaLnBrk="1" hangingPunct="1"/>
            <a:r>
              <a:rPr lang="en-US" sz="2600" dirty="0" smtClean="0"/>
              <a:t>Emotional conditions</a:t>
            </a:r>
          </a:p>
          <a:p>
            <a:pPr lvl="1" eaLnBrk="1" hangingPunct="1"/>
            <a:r>
              <a:rPr lang="en-US" sz="2200" dirty="0" smtClean="0"/>
              <a:t>Positive emotions</a:t>
            </a:r>
          </a:p>
          <a:p>
            <a:pPr lvl="1" eaLnBrk="1" hangingPunct="1"/>
            <a:r>
              <a:rPr lang="en-US" sz="2200" dirty="0" smtClean="0"/>
              <a:t>Relaxation, Rest</a:t>
            </a:r>
          </a:p>
          <a:p>
            <a:pPr eaLnBrk="1" hangingPunct="1"/>
            <a:r>
              <a:rPr lang="en-US" sz="2600" dirty="0" smtClean="0"/>
              <a:t>Mental conditions</a:t>
            </a:r>
          </a:p>
          <a:p>
            <a:pPr lvl="1" eaLnBrk="1" hangingPunct="1"/>
            <a:r>
              <a:rPr lang="en-US" sz="2200" dirty="0" smtClean="0"/>
              <a:t>Intense concentration or distraction</a:t>
            </a:r>
          </a:p>
          <a:p>
            <a:pPr lvl="1" eaLnBrk="1" hangingPunct="1"/>
            <a:r>
              <a:rPr lang="en-US" sz="2200" dirty="0" smtClean="0"/>
              <a:t>Involvement and interest in life activities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wrap="square" lIns="91440" tIns="45720" rIns="91440" bIns="45720" numCol="1" anchorCtr="0" compatLnSpc="1">
            <a:prstTxWarp prst="textNoShape">
              <a:avLst/>
            </a:prstTxWarp>
          </a:bodyPr>
          <a:lstStyle/>
          <a:p>
            <a:pPr eaLnBrk="1" hangingPunct="1"/>
            <a:endParaRPr lang="en-US" smtClean="0">
              <a:effectLst>
                <a:outerShdw blurRad="38100" dist="38100" dir="2700000" algn="tl">
                  <a:srgbClr val="C0C0C0"/>
                </a:outerShdw>
              </a:effectLst>
            </a:endParaRPr>
          </a:p>
        </p:txBody>
      </p:sp>
      <p:pic>
        <p:nvPicPr>
          <p:cNvPr id="30723" name="Picture 4"/>
          <p:cNvPicPr>
            <a:picLocks noGrp="1" noChangeAspect="1" noChangeArrowheads="1"/>
          </p:cNvPicPr>
          <p:nvPr>
            <p:ph idx="1"/>
          </p:nvPr>
        </p:nvPicPr>
        <p:blipFill>
          <a:blip r:embed="rId2" cstate="print"/>
          <a:srcRect b="941"/>
          <a:stretch>
            <a:fillRect/>
          </a:stretch>
        </p:blipFill>
        <p:spPr>
          <a:xfrm>
            <a:off x="0" y="0"/>
            <a:ext cx="9144000" cy="6858000"/>
          </a:xfr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fontAlgn="auto" hangingPunct="1">
              <a:spcAft>
                <a:spcPts val="0"/>
              </a:spcAft>
              <a:defRPr/>
            </a:pPr>
            <a:r>
              <a:rPr lang="en-US" sz="4600" smtClean="0">
                <a:solidFill>
                  <a:schemeClr val="tx2">
                    <a:satMod val="130000"/>
                  </a:schemeClr>
                </a:solidFill>
                <a:latin typeface="Arial Narrow" pitchFamily="34" charset="0"/>
              </a:rPr>
              <a:t>Categories of Pain</a:t>
            </a:r>
          </a:p>
        </p:txBody>
      </p:sp>
      <p:sp>
        <p:nvSpPr>
          <p:cNvPr id="31747" name="Rectangle 3"/>
          <p:cNvSpPr>
            <a:spLocks noGrp="1" noChangeArrowheads="1"/>
          </p:cNvSpPr>
          <p:nvPr>
            <p:ph idx="1"/>
          </p:nvPr>
        </p:nvSpPr>
        <p:spPr/>
        <p:txBody>
          <a:bodyPr/>
          <a:lstStyle/>
          <a:p>
            <a:pPr eaLnBrk="1" hangingPunct="1"/>
            <a:r>
              <a:rPr lang="en-US" sz="2600" dirty="0" smtClean="0">
                <a:latin typeface="Times New Roman" pitchFamily="18" charset="0"/>
                <a:cs typeface="Times New Roman" pitchFamily="18" charset="0"/>
              </a:rPr>
              <a:t>Pain can be categorized according to its origin:</a:t>
            </a:r>
          </a:p>
          <a:p>
            <a:pPr lvl="1" eaLnBrk="1" hangingPunct="1"/>
            <a:r>
              <a:rPr lang="en-US" sz="2400" b="1" dirty="0" err="1" smtClean="0">
                <a:latin typeface="Times New Roman" pitchFamily="18" charset="0"/>
                <a:cs typeface="Times New Roman" pitchFamily="18" charset="0"/>
              </a:rPr>
              <a:t>Cutaneous</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 Skin, tendons, ligaments</a:t>
            </a:r>
          </a:p>
          <a:p>
            <a:pPr lvl="1" eaLnBrk="1" hangingPunct="1"/>
            <a:r>
              <a:rPr lang="en-US" sz="2400" b="1" dirty="0" smtClean="0">
                <a:latin typeface="Times New Roman" pitchFamily="18" charset="0"/>
                <a:cs typeface="Times New Roman" pitchFamily="18" charset="0"/>
              </a:rPr>
              <a:t>Deep somatic  </a:t>
            </a:r>
            <a:r>
              <a:rPr lang="en-US" sz="2400" dirty="0" smtClean="0">
                <a:latin typeface="Times New Roman" pitchFamily="18" charset="0"/>
                <a:cs typeface="Times New Roman" pitchFamily="18" charset="0"/>
              </a:rPr>
              <a:t>- Bone, muscle connective tissue</a:t>
            </a:r>
          </a:p>
          <a:p>
            <a:pPr lvl="1" eaLnBrk="1" hangingPunct="1"/>
            <a:r>
              <a:rPr lang="en-US" sz="2400" b="1" dirty="0" smtClean="0">
                <a:latin typeface="Times New Roman" pitchFamily="18" charset="0"/>
                <a:cs typeface="Times New Roman" pitchFamily="18" charset="0"/>
              </a:rPr>
              <a:t>Visceral</a:t>
            </a:r>
            <a:r>
              <a:rPr lang="en-US" sz="2400" dirty="0" smtClean="0">
                <a:latin typeface="Times New Roman" pitchFamily="18" charset="0"/>
                <a:cs typeface="Times New Roman" pitchFamily="18" charset="0"/>
              </a:rPr>
              <a:t> – Organs, cavity linings</a:t>
            </a:r>
          </a:p>
          <a:p>
            <a:pPr lvl="1" eaLnBrk="1" hangingPunct="1"/>
            <a:r>
              <a:rPr lang="en-US" sz="2400" b="1" dirty="0" smtClean="0">
                <a:latin typeface="Times New Roman" pitchFamily="18" charset="0"/>
                <a:cs typeface="Times New Roman" pitchFamily="18" charset="0"/>
              </a:rPr>
              <a:t>Neuropathic</a:t>
            </a:r>
            <a:r>
              <a:rPr lang="en-US" sz="2400" dirty="0" smtClean="0">
                <a:latin typeface="Times New Roman" pitchFamily="18" charset="0"/>
                <a:cs typeface="Times New Roman" pitchFamily="18" charset="0"/>
              </a:rPr>
              <a:t> – Nerve pain</a:t>
            </a:r>
          </a:p>
          <a:p>
            <a:pPr eaLnBrk="1" hangingPunct="1"/>
            <a:r>
              <a:rPr lang="en-US" sz="2800" dirty="0" smtClean="0">
                <a:latin typeface="Times New Roman" pitchFamily="18" charset="0"/>
                <a:cs typeface="Times New Roman" pitchFamily="18" charset="0"/>
              </a:rPr>
              <a:t>By certain qualities</a:t>
            </a:r>
          </a:p>
          <a:p>
            <a:pPr lvl="1" eaLnBrk="1" hangingPunct="1"/>
            <a:r>
              <a:rPr lang="en-US" sz="2400" dirty="0" smtClean="0">
                <a:latin typeface="Times New Roman" pitchFamily="18" charset="0"/>
                <a:cs typeface="Times New Roman" pitchFamily="18" charset="0"/>
              </a:rPr>
              <a:t>Radiating</a:t>
            </a:r>
          </a:p>
          <a:p>
            <a:pPr lvl="1" eaLnBrk="1" hangingPunct="1"/>
            <a:r>
              <a:rPr lang="en-US" sz="2400" dirty="0" smtClean="0">
                <a:latin typeface="Times New Roman" pitchFamily="18" charset="0"/>
                <a:cs typeface="Times New Roman" pitchFamily="18" charset="0"/>
              </a:rPr>
              <a:t>Referred</a:t>
            </a:r>
          </a:p>
          <a:p>
            <a:pPr lvl="1" eaLnBrk="1" hangingPunct="1"/>
            <a:r>
              <a:rPr lang="en-US" sz="2400" dirty="0" smtClean="0">
                <a:latin typeface="Times New Roman" pitchFamily="18" charset="0"/>
                <a:cs typeface="Times New Roman" pitchFamily="18" charset="0"/>
              </a:rPr>
              <a:t>Intractable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wrap="square" lIns="91440" tIns="45720" rIns="91440" bIns="45720" numCol="1" anchorCtr="0" compatLnSpc="1">
            <a:prstTxWarp prst="textNoShape">
              <a:avLst/>
            </a:prstTxWarp>
          </a:bodyPr>
          <a:lstStyle/>
          <a:p>
            <a:pPr algn="ctr" eaLnBrk="1" hangingPunct="1"/>
            <a:r>
              <a:rPr lang="en-US" sz="3500" dirty="0" smtClean="0">
                <a:effectLst>
                  <a:outerShdw blurRad="38100" dist="38100" dir="2700000" algn="tl">
                    <a:srgbClr val="C0C0C0"/>
                  </a:outerShdw>
                </a:effectLst>
                <a:latin typeface="Times New Roman" pitchFamily="18" charset="0"/>
                <a:cs typeface="Times New Roman" pitchFamily="18" charset="0"/>
              </a:rPr>
              <a:t>Phantom Limb Pain</a:t>
            </a:r>
            <a:r>
              <a:rPr lang="en-US" sz="3500" dirty="0" smtClean="0">
                <a:effectLst>
                  <a:outerShdw blurRad="38100" dist="38100" dir="2700000" algn="tl">
                    <a:srgbClr val="C0C0C0"/>
                  </a:outerShdw>
                </a:effectLst>
                <a:latin typeface="Arial Narrow" pitchFamily="34" charset="0"/>
              </a:rPr>
              <a:t> </a:t>
            </a:r>
          </a:p>
        </p:txBody>
      </p:sp>
      <p:sp>
        <p:nvSpPr>
          <p:cNvPr id="32771" name="Rectangle 6"/>
          <p:cNvSpPr>
            <a:spLocks noGrp="1" noChangeArrowheads="1"/>
          </p:cNvSpPr>
          <p:nvPr>
            <p:ph type="body" sz="half" idx="1"/>
          </p:nvPr>
        </p:nvSpPr>
        <p:spPr>
          <a:xfrm>
            <a:off x="838200" y="1752600"/>
            <a:ext cx="3048000" cy="4267200"/>
          </a:xfrm>
        </p:spPr>
        <p:txBody>
          <a:bodyPr/>
          <a:lstStyle/>
          <a:p>
            <a:pPr eaLnBrk="1" hangingPunct="1"/>
            <a:r>
              <a:rPr lang="en-US" sz="2600" dirty="0" smtClean="0"/>
              <a:t>Pain in a absent body part</a:t>
            </a:r>
          </a:p>
          <a:p>
            <a:pPr eaLnBrk="1" hangingPunct="1"/>
            <a:r>
              <a:rPr lang="en-US" sz="2600" dirty="0" smtClean="0"/>
              <a:t>Very common in amputees</a:t>
            </a:r>
          </a:p>
          <a:p>
            <a:pPr eaLnBrk="1" hangingPunct="1"/>
            <a:r>
              <a:rPr lang="en-US" sz="2600" dirty="0" smtClean="0"/>
              <a:t>Ranges from tingling top sensation to pain</a:t>
            </a:r>
          </a:p>
        </p:txBody>
      </p:sp>
      <p:pic>
        <p:nvPicPr>
          <p:cNvPr id="32772" name="Picture 8"/>
          <p:cNvPicPr>
            <a:picLocks noGrp="1" noChangeAspect="1" noChangeArrowheads="1"/>
          </p:cNvPicPr>
          <p:nvPr>
            <p:ph sz="half" idx="2"/>
          </p:nvPr>
        </p:nvPicPr>
        <p:blipFill>
          <a:blip r:embed="rId2" cstate="print"/>
          <a:srcRect/>
          <a:stretch>
            <a:fillRect/>
          </a:stretch>
        </p:blipFill>
        <p:spPr>
          <a:xfrm>
            <a:off x="3543871" y="1828800"/>
            <a:ext cx="5600129" cy="3167063"/>
          </a:xfr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algn="ctr" eaLnBrk="1" fontAlgn="auto" hangingPunct="1">
              <a:spcAft>
                <a:spcPts val="0"/>
              </a:spcAft>
              <a:defRPr/>
            </a:pPr>
            <a:r>
              <a:rPr lang="en-US" smtClean="0">
                <a:solidFill>
                  <a:schemeClr val="tx2">
                    <a:satMod val="130000"/>
                  </a:schemeClr>
                </a:solidFill>
              </a:rPr>
              <a:t>Acute Pain</a:t>
            </a:r>
          </a:p>
        </p:txBody>
      </p:sp>
      <p:sp>
        <p:nvSpPr>
          <p:cNvPr id="33795" name="Rectangle 3"/>
          <p:cNvSpPr>
            <a:spLocks noGrp="1" noChangeArrowheads="1"/>
          </p:cNvSpPr>
          <p:nvPr>
            <p:ph type="body" sz="half" idx="1"/>
          </p:nvPr>
        </p:nvSpPr>
        <p:spPr>
          <a:xfrm>
            <a:off x="1143000" y="1600200"/>
            <a:ext cx="7239000" cy="4495800"/>
          </a:xfrm>
        </p:spPr>
        <p:txBody>
          <a:bodyPr/>
          <a:lstStyle/>
          <a:p>
            <a:pPr eaLnBrk="1" hangingPunct="1"/>
            <a:r>
              <a:rPr lang="en-US" sz="2600" dirty="0" smtClean="0"/>
              <a:t>ACUTE – Pain lasting for less than 6 months</a:t>
            </a:r>
          </a:p>
          <a:p>
            <a:pPr lvl="1" eaLnBrk="1" hangingPunct="1"/>
            <a:r>
              <a:rPr lang="en-US" sz="2200" dirty="0" smtClean="0"/>
              <a:t>Highly correlated to damage</a:t>
            </a:r>
          </a:p>
          <a:p>
            <a:pPr lvl="1" eaLnBrk="1" hangingPunct="1"/>
            <a:r>
              <a:rPr lang="en-US" sz="2200" dirty="0" smtClean="0"/>
              <a:t>Anxiety abates w/treatment</a:t>
            </a:r>
          </a:p>
          <a:p>
            <a:pPr lvl="1" eaLnBrk="1" hangingPunct="1"/>
            <a:r>
              <a:rPr lang="en-US" sz="2200" dirty="0" smtClean="0"/>
              <a:t>De-activation often helpful</a:t>
            </a:r>
          </a:p>
          <a:p>
            <a:pPr eaLnBrk="1" hangingPunct="1"/>
            <a:endParaRPr lang="en-US" sz="2600" dirty="0" smtClean="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title"/>
          </p:nvPr>
        </p:nvSpPr>
        <p:spPr/>
        <p:txBody>
          <a:bodyPr/>
          <a:lstStyle/>
          <a:p>
            <a:pPr algn="ctr" eaLnBrk="1" fontAlgn="auto" hangingPunct="1">
              <a:spcAft>
                <a:spcPts val="0"/>
              </a:spcAft>
              <a:defRPr/>
            </a:pPr>
            <a:r>
              <a:rPr lang="en-US" smtClean="0">
                <a:solidFill>
                  <a:schemeClr val="tx2">
                    <a:satMod val="130000"/>
                  </a:schemeClr>
                </a:solidFill>
              </a:rPr>
              <a:t>Chronic Pain</a:t>
            </a:r>
          </a:p>
        </p:txBody>
      </p:sp>
      <p:sp>
        <p:nvSpPr>
          <p:cNvPr id="34819" name="Rectangle 4"/>
          <p:cNvSpPr>
            <a:spLocks noGrp="1" noChangeArrowheads="1"/>
          </p:cNvSpPr>
          <p:nvPr>
            <p:ph type="body" sz="half" idx="1"/>
          </p:nvPr>
        </p:nvSpPr>
        <p:spPr>
          <a:xfrm>
            <a:off x="838200" y="1828800"/>
            <a:ext cx="7696200" cy="4267200"/>
          </a:xfrm>
        </p:spPr>
        <p:txBody>
          <a:bodyPr/>
          <a:lstStyle/>
          <a:p>
            <a:pPr eaLnBrk="1" hangingPunct="1">
              <a:lnSpc>
                <a:spcPct val="90000"/>
              </a:lnSpc>
            </a:pPr>
            <a:r>
              <a:rPr lang="en-US" sz="2400" dirty="0" smtClean="0"/>
              <a:t>Pain lasting &gt; 6 months</a:t>
            </a:r>
          </a:p>
          <a:p>
            <a:pPr lvl="1" eaLnBrk="1" hangingPunct="1">
              <a:lnSpc>
                <a:spcPct val="90000"/>
              </a:lnSpc>
            </a:pPr>
            <a:r>
              <a:rPr lang="en-US" sz="2400" dirty="0" smtClean="0"/>
              <a:t>Not correlated to tissue damage</a:t>
            </a:r>
          </a:p>
          <a:p>
            <a:pPr lvl="1" eaLnBrk="1" hangingPunct="1">
              <a:lnSpc>
                <a:spcPct val="90000"/>
              </a:lnSpc>
            </a:pPr>
            <a:r>
              <a:rPr lang="en-US" sz="2400" dirty="0" smtClean="0"/>
              <a:t>Learned/Reinforced</a:t>
            </a:r>
          </a:p>
          <a:p>
            <a:pPr lvl="1" eaLnBrk="1" hangingPunct="1">
              <a:lnSpc>
                <a:spcPct val="90000"/>
              </a:lnSpc>
            </a:pPr>
            <a:r>
              <a:rPr lang="en-US" sz="2400" dirty="0" smtClean="0"/>
              <a:t>Often associated w/psychopathology or coping problems</a:t>
            </a:r>
          </a:p>
          <a:p>
            <a:pPr lvl="1" eaLnBrk="1" hangingPunct="1">
              <a:lnSpc>
                <a:spcPct val="90000"/>
              </a:lnSpc>
            </a:pPr>
            <a:r>
              <a:rPr lang="en-US" sz="2400" dirty="0" smtClean="0"/>
              <a:t>More likely to abuse alcohol and drugs</a:t>
            </a:r>
          </a:p>
          <a:p>
            <a:pPr lvl="1" eaLnBrk="1" hangingPunct="1">
              <a:lnSpc>
                <a:spcPct val="90000"/>
              </a:lnSpc>
            </a:pPr>
            <a:r>
              <a:rPr lang="en-US" sz="2400" dirty="0" smtClean="0"/>
              <a:t>Leads to shutting down</a:t>
            </a:r>
          </a:p>
          <a:p>
            <a:pPr lvl="1" eaLnBrk="1" hangingPunct="1">
              <a:lnSpc>
                <a:spcPct val="90000"/>
              </a:lnSpc>
            </a:pPr>
            <a:r>
              <a:rPr lang="en-US" sz="2400" dirty="0" smtClean="0"/>
              <a:t>Typically does not respond to drugs very well</a:t>
            </a:r>
          </a:p>
          <a:p>
            <a:pPr lvl="1" eaLnBrk="1" hangingPunct="1">
              <a:lnSpc>
                <a:spcPct val="90000"/>
              </a:lnSpc>
            </a:pPr>
            <a:r>
              <a:rPr lang="en-US" sz="2400" dirty="0" smtClean="0"/>
              <a:t>Activity is the best medicine</a:t>
            </a:r>
          </a:p>
          <a:p>
            <a:pPr eaLnBrk="1" hangingPunct="1">
              <a:lnSpc>
                <a:spcPct val="90000"/>
              </a:lnSpc>
              <a:buFont typeface="Wingdings" pitchFamily="2" charset="2"/>
              <a:buNone/>
            </a:pPr>
            <a:endParaRPr lang="en-US" sz="2000" dirty="0"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fontAlgn="auto" hangingPunct="1">
              <a:spcAft>
                <a:spcPts val="0"/>
              </a:spcAft>
              <a:defRPr/>
            </a:pPr>
            <a:r>
              <a:rPr lang="en-US" smtClean="0">
                <a:solidFill>
                  <a:schemeClr val="tx2">
                    <a:satMod val="130000"/>
                  </a:schemeClr>
                </a:solidFill>
              </a:rPr>
              <a:t>Measuring Pain </a:t>
            </a:r>
          </a:p>
        </p:txBody>
      </p:sp>
      <p:sp>
        <p:nvSpPr>
          <p:cNvPr id="35843" name="Rectangle 3"/>
          <p:cNvSpPr>
            <a:spLocks noGrp="1" noChangeArrowheads="1"/>
          </p:cNvSpPr>
          <p:nvPr>
            <p:ph idx="1"/>
          </p:nvPr>
        </p:nvSpPr>
        <p:spPr/>
        <p:txBody>
          <a:bodyPr/>
          <a:lstStyle/>
          <a:p>
            <a:pPr eaLnBrk="1" hangingPunct="1"/>
            <a:r>
              <a:rPr lang="en-US" smtClean="0"/>
              <a:t>Physiological</a:t>
            </a:r>
          </a:p>
          <a:p>
            <a:pPr lvl="1" eaLnBrk="1" hangingPunct="1"/>
            <a:r>
              <a:rPr lang="en-US" smtClean="0"/>
              <a:t>Unreliable</a:t>
            </a:r>
          </a:p>
          <a:p>
            <a:pPr eaLnBrk="1" hangingPunct="1"/>
            <a:endParaRPr lang="en-US" smtClean="0"/>
          </a:p>
          <a:p>
            <a:pPr eaLnBrk="1" hangingPunct="1"/>
            <a:r>
              <a:rPr lang="en-US" smtClean="0"/>
              <a:t>Self-report</a:t>
            </a:r>
          </a:p>
          <a:p>
            <a:pPr lvl="1" eaLnBrk="1" hangingPunct="1"/>
            <a:r>
              <a:rPr lang="en-US" smtClean="0"/>
              <a:t>Behavioral observations</a:t>
            </a:r>
          </a:p>
          <a:p>
            <a:pPr lvl="1" eaLnBrk="1" hangingPunct="1"/>
            <a:r>
              <a:rPr lang="en-US" smtClean="0"/>
              <a:t>Rankings</a:t>
            </a:r>
          </a:p>
          <a:p>
            <a:pPr lvl="1" eaLnBrk="1" hangingPunct="1"/>
            <a:r>
              <a:rPr lang="en-US" smtClean="0"/>
              <a:t>Pain questionnaires</a:t>
            </a:r>
          </a:p>
          <a:p>
            <a:pPr lvl="1" eaLnBrk="1" hangingPunct="1"/>
            <a:r>
              <a:rPr lang="en-US" smtClean="0"/>
              <a:t>Psych tests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chemeClr val="tx1"/>
                </a:solidFill>
              </a:rPr>
              <a:t>Use a standard scale to track the course of pain</a:t>
            </a:r>
            <a:endParaRPr lang="en-US" sz="3600" dirty="0">
              <a:solidFill>
                <a:schemeClr val="tx1"/>
              </a:solidFill>
            </a:endParaRPr>
          </a:p>
        </p:txBody>
      </p:sp>
      <p:sp>
        <p:nvSpPr>
          <p:cNvPr id="3" name="Content Placeholder 2"/>
          <p:cNvSpPr>
            <a:spLocks noGrp="1"/>
          </p:cNvSpPr>
          <p:nvPr>
            <p:ph idx="1"/>
          </p:nvPr>
        </p:nvSpPr>
        <p:spPr/>
        <p:txBody>
          <a:bodyPr/>
          <a:lstStyle/>
          <a:p>
            <a:endParaRPr lang="en-US"/>
          </a:p>
        </p:txBody>
      </p:sp>
      <p:pic>
        <p:nvPicPr>
          <p:cNvPr id="4" name="Picture 3" descr="Fig16_1"/>
          <p:cNvPicPr>
            <a:picLocks noChangeAspect="1" noChangeArrowheads="1"/>
          </p:cNvPicPr>
          <p:nvPr/>
        </p:nvPicPr>
        <p:blipFill>
          <a:blip r:embed="rId2" cstate="print"/>
          <a:srcRect/>
          <a:stretch>
            <a:fillRect/>
          </a:stretch>
        </p:blipFill>
        <p:spPr bwMode="auto">
          <a:xfrm>
            <a:off x="990601" y="1451941"/>
            <a:ext cx="8153400" cy="5406059"/>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Verve">
      <a:dk1>
        <a:sysClr val="windowText" lastClr="000000"/>
      </a:dk1>
      <a:lt1>
        <a:sysClr val="window" lastClr="CCE8C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1509</TotalTime>
  <Words>885</Words>
  <Application>Microsoft Office PowerPoint</Application>
  <PresentationFormat>On-screen Show (4:3)</PresentationFormat>
  <Paragraphs>191</Paragraphs>
  <Slides>43</Slides>
  <Notes>3</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Solstice</vt:lpstr>
      <vt:lpstr>Pain &amp; Acupuncture</vt:lpstr>
      <vt:lpstr>What is Pain?</vt:lpstr>
      <vt:lpstr>What is Pain?</vt:lpstr>
      <vt:lpstr>The Nervous System and Pain </vt:lpstr>
      <vt:lpstr>PNS – Nerve Fiber Types</vt:lpstr>
      <vt:lpstr>Nerve Fiber Types</vt:lpstr>
      <vt:lpstr>Slide 7</vt:lpstr>
      <vt:lpstr>Nerve Fiber Types</vt:lpstr>
      <vt:lpstr>Slide 9</vt:lpstr>
      <vt:lpstr>Slide 10</vt:lpstr>
      <vt:lpstr>Slide 11</vt:lpstr>
      <vt:lpstr>Slide 12</vt:lpstr>
      <vt:lpstr>Spinal Cord</vt:lpstr>
      <vt:lpstr>Spinal Cord</vt:lpstr>
      <vt:lpstr>Slide 15</vt:lpstr>
      <vt:lpstr>Slide 16</vt:lpstr>
      <vt:lpstr>The Brain</vt:lpstr>
      <vt:lpstr>Thalamus</vt:lpstr>
      <vt:lpstr>Somatosensory Cortex</vt:lpstr>
      <vt:lpstr>Thalamus</vt:lpstr>
      <vt:lpstr>Somatosensory Cortex</vt:lpstr>
      <vt:lpstr>Somatosensory Cortex</vt:lpstr>
      <vt:lpstr>Somatosensory Cortex</vt:lpstr>
      <vt:lpstr>Pain Pathways – Going Up</vt:lpstr>
      <vt:lpstr>Pain Pathways – Going Down</vt:lpstr>
      <vt:lpstr>Slide 26</vt:lpstr>
      <vt:lpstr>The Neurochemicals of Pain </vt:lpstr>
      <vt:lpstr>Slide 28</vt:lpstr>
      <vt:lpstr>Theories of Pain </vt:lpstr>
      <vt:lpstr>Gate-Control Theory –  Ronald Melzack (1960s)</vt:lpstr>
      <vt:lpstr>Opening and Closing the Gate</vt:lpstr>
      <vt:lpstr>Slide 32</vt:lpstr>
      <vt:lpstr>Slide 33</vt:lpstr>
      <vt:lpstr>Three Factors Involved in Opening and Closing the Gate</vt:lpstr>
      <vt:lpstr>Conditions that Open the Gate</vt:lpstr>
      <vt:lpstr>Conditions That Close the Gate</vt:lpstr>
      <vt:lpstr>Slide 37</vt:lpstr>
      <vt:lpstr>Categories of Pain</vt:lpstr>
      <vt:lpstr>Phantom Limb Pain </vt:lpstr>
      <vt:lpstr>Acute Pain</vt:lpstr>
      <vt:lpstr>Chronic Pain</vt:lpstr>
      <vt:lpstr>Measuring Pain </vt:lpstr>
      <vt:lpstr>Use a standard scale to track the course of pain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Yu Qi</dc:creator>
  <cp:lastModifiedBy>Yu Qi</cp:lastModifiedBy>
  <cp:revision>64</cp:revision>
  <dcterms:created xsi:type="dcterms:W3CDTF">2002-10-21T14:17:22Z</dcterms:created>
  <dcterms:modified xsi:type="dcterms:W3CDTF">2015-05-05T22:58:43Z</dcterms:modified>
</cp:coreProperties>
</file>